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Default Extension="png" ContentType="image/pn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</p:sldIdLst>
  <p:sldSz cx="12192000" cy="6858000"/>
  <p:notesSz cx="12192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550" b="0" i="1">
                <a:solidFill>
                  <a:srgbClr val="44546A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550" b="0" i="1">
                <a:solidFill>
                  <a:srgbClr val="44546A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550" b="0" i="1">
                <a:solidFill>
                  <a:srgbClr val="44546A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92000" cy="2026920"/>
          </a:xfrm>
          <a:custGeom>
            <a:avLst/>
            <a:gdLst/>
            <a:ahLst/>
            <a:cxnLst/>
            <a:rect l="l" t="t" r="r" b="b"/>
            <a:pathLst>
              <a:path w="12192000" h="2026920">
                <a:moveTo>
                  <a:pt x="0" y="2026354"/>
                </a:moveTo>
                <a:lnTo>
                  <a:pt x="12191999" y="2026354"/>
                </a:lnTo>
                <a:lnTo>
                  <a:pt x="12192000" y="0"/>
                </a:lnTo>
                <a:lnTo>
                  <a:pt x="0" y="0"/>
                </a:lnTo>
                <a:lnTo>
                  <a:pt x="0" y="2026354"/>
                </a:lnTo>
                <a:close/>
              </a:path>
            </a:pathLst>
          </a:custGeom>
          <a:solidFill>
            <a:srgbClr val="DEEBF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550" b="0" i="1">
                <a:solidFill>
                  <a:srgbClr val="44546A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838200" y="365125"/>
            <a:ext cx="10515600" cy="1325880"/>
          </a:xfrm>
          <a:custGeom>
            <a:avLst/>
            <a:gdLst/>
            <a:ahLst/>
            <a:cxnLst/>
            <a:rect l="l" t="t" r="r" b="b"/>
            <a:pathLst>
              <a:path w="10515600" h="1325880">
                <a:moveTo>
                  <a:pt x="10515600" y="0"/>
                </a:moveTo>
                <a:lnTo>
                  <a:pt x="0" y="0"/>
                </a:lnTo>
                <a:lnTo>
                  <a:pt x="0" y="1325562"/>
                </a:lnTo>
                <a:lnTo>
                  <a:pt x="10515600" y="1325562"/>
                </a:lnTo>
                <a:lnTo>
                  <a:pt x="10515600" y="0"/>
                </a:lnTo>
                <a:close/>
              </a:path>
            </a:pathLst>
          </a:custGeom>
          <a:solidFill>
            <a:srgbClr val="DEEBF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38200" y="163998"/>
            <a:ext cx="10515600" cy="152700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550" b="0" i="1">
                <a:solidFill>
                  <a:srgbClr val="44546A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1219" y="2717652"/>
            <a:ext cx="10296525" cy="26428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Relationship Id="rId3" Type="http://schemas.openxmlformats.org/officeDocument/2006/relationships/image" Target="../media/image2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g"/><Relationship Id="rId3" Type="http://schemas.openxmlformats.org/officeDocument/2006/relationships/image" Target="../media/image2.pn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weirdfishlady.co.uk/" TargetMode="External"/><Relationship Id="rId3" Type="http://schemas.openxmlformats.org/officeDocument/2006/relationships/image" Target="../media/image2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2077085">
              <a:lnSpc>
                <a:spcPct val="100000"/>
              </a:lnSpc>
              <a:spcBef>
                <a:spcPts val="100"/>
              </a:spcBef>
            </a:pPr>
            <a:r>
              <a:rPr dirty="0" sz="6000" spc="-325" i="0">
                <a:solidFill>
                  <a:srgbClr val="000000"/>
                </a:solidFill>
                <a:latin typeface="Arial"/>
                <a:cs typeface="Arial"/>
              </a:rPr>
              <a:t>Giants</a:t>
            </a:r>
            <a:r>
              <a:rPr dirty="0" sz="6000" spc="-315" i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dirty="0" sz="6000" spc="-80" i="0">
                <a:solidFill>
                  <a:srgbClr val="000000"/>
                </a:solidFill>
                <a:latin typeface="Arial"/>
                <a:cs typeface="Arial"/>
              </a:rPr>
              <a:t>in</a:t>
            </a:r>
            <a:r>
              <a:rPr dirty="0" sz="6000" spc="-315" i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dirty="0" sz="6000" spc="-70" i="0">
                <a:solidFill>
                  <a:srgbClr val="000000"/>
                </a:solidFill>
                <a:latin typeface="Arial"/>
                <a:cs typeface="Arial"/>
              </a:rPr>
              <a:t>the</a:t>
            </a:r>
            <a:r>
              <a:rPr dirty="0" sz="6000" spc="-315" i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dirty="0" sz="6000" spc="-459" i="0">
                <a:solidFill>
                  <a:srgbClr val="000000"/>
                </a:solidFill>
                <a:latin typeface="Arial"/>
                <a:cs typeface="Arial"/>
              </a:rPr>
              <a:t>Ocean</a:t>
            </a:r>
            <a:endParaRPr sz="6000">
              <a:latin typeface="Arial"/>
              <a:cs typeface="Arial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1462792"/>
            <a:ext cx="12191999" cy="539520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880"/>
          </a:xfrm>
          <a:prstGeom prst="rect"/>
          <a:solidFill>
            <a:srgbClr val="DEEBF7"/>
          </a:solidFill>
        </p:spPr>
        <p:txBody>
          <a:bodyPr wrap="square" lIns="0" tIns="323215" rIns="0" bIns="0" rtlCol="0" vert="horz">
            <a:spAutoFit/>
          </a:bodyPr>
          <a:lstStyle/>
          <a:p>
            <a:pPr marL="45085">
              <a:lnSpc>
                <a:spcPct val="100000"/>
              </a:lnSpc>
              <a:spcBef>
                <a:spcPts val="2545"/>
              </a:spcBef>
            </a:pPr>
            <a:r>
              <a:rPr dirty="0" sz="3100" spc="-200"/>
              <a:t>Blue</a:t>
            </a:r>
            <a:r>
              <a:rPr dirty="0" sz="3100" spc="-135"/>
              <a:t> </a:t>
            </a:r>
            <a:r>
              <a:rPr dirty="0" sz="3100" spc="-145"/>
              <a:t>Whale</a:t>
            </a:r>
            <a:r>
              <a:rPr dirty="0" sz="3100" spc="-130"/>
              <a:t> </a:t>
            </a:r>
            <a:r>
              <a:rPr dirty="0" sz="3100" spc="-20"/>
              <a:t>Facts</a:t>
            </a:r>
            <a:endParaRPr sz="3100"/>
          </a:p>
        </p:txBody>
      </p:sp>
      <p:sp>
        <p:nvSpPr>
          <p:cNvPr id="3" name="object 3"/>
          <p:cNvSpPr txBox="1"/>
          <p:nvPr/>
        </p:nvSpPr>
        <p:spPr>
          <a:xfrm>
            <a:off x="871219" y="1767462"/>
            <a:ext cx="10443210" cy="3608704"/>
          </a:xfrm>
          <a:prstGeom prst="rect">
            <a:avLst/>
          </a:prstGeom>
        </p:spPr>
        <p:txBody>
          <a:bodyPr wrap="square" lIns="0" tIns="51435" rIns="0" bIns="0" rtlCol="0" vert="horz">
            <a:spAutoFit/>
          </a:bodyPr>
          <a:lstStyle/>
          <a:p>
            <a:pPr marL="12700" marR="454659">
              <a:lnSpc>
                <a:spcPts val="3120"/>
              </a:lnSpc>
              <a:spcBef>
                <a:spcPts val="405"/>
              </a:spcBef>
            </a:pPr>
            <a:r>
              <a:rPr dirty="0" sz="2800" spc="-215">
                <a:latin typeface="Arial"/>
                <a:cs typeface="Arial"/>
              </a:rPr>
              <a:t>The</a:t>
            </a:r>
            <a:r>
              <a:rPr dirty="0" sz="2800" spc="-125">
                <a:latin typeface="Arial"/>
                <a:cs typeface="Arial"/>
              </a:rPr>
              <a:t> largest</a:t>
            </a:r>
            <a:r>
              <a:rPr dirty="0" sz="2800" spc="-120">
                <a:latin typeface="Arial"/>
                <a:cs typeface="Arial"/>
              </a:rPr>
              <a:t> </a:t>
            </a:r>
            <a:r>
              <a:rPr dirty="0" sz="2800" spc="-100">
                <a:latin typeface="Arial"/>
                <a:cs typeface="Arial"/>
              </a:rPr>
              <a:t>creature</a:t>
            </a:r>
            <a:r>
              <a:rPr dirty="0" sz="2800" spc="-120">
                <a:latin typeface="Arial"/>
                <a:cs typeface="Arial"/>
              </a:rPr>
              <a:t> </a:t>
            </a:r>
            <a:r>
              <a:rPr dirty="0" sz="2800" spc="-130">
                <a:latin typeface="Arial"/>
                <a:cs typeface="Arial"/>
              </a:rPr>
              <a:t>ever</a:t>
            </a:r>
            <a:r>
              <a:rPr dirty="0" sz="2800" spc="-125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to</a:t>
            </a:r>
            <a:r>
              <a:rPr dirty="0" sz="2800" spc="-120">
                <a:latin typeface="Arial"/>
                <a:cs typeface="Arial"/>
              </a:rPr>
              <a:t> </a:t>
            </a:r>
            <a:r>
              <a:rPr dirty="0" sz="2800" spc="-180">
                <a:latin typeface="Arial"/>
                <a:cs typeface="Arial"/>
              </a:rPr>
              <a:t>have</a:t>
            </a:r>
            <a:r>
              <a:rPr dirty="0" sz="2800" spc="-120">
                <a:latin typeface="Arial"/>
                <a:cs typeface="Arial"/>
              </a:rPr>
              <a:t> </a:t>
            </a:r>
            <a:r>
              <a:rPr dirty="0" sz="2800" spc="-90">
                <a:latin typeface="Arial"/>
                <a:cs typeface="Arial"/>
              </a:rPr>
              <a:t>lived</a:t>
            </a:r>
            <a:r>
              <a:rPr dirty="0" sz="2800" spc="-125">
                <a:latin typeface="Arial"/>
                <a:cs typeface="Arial"/>
              </a:rPr>
              <a:t> </a:t>
            </a:r>
            <a:r>
              <a:rPr dirty="0" sz="2800" spc="-105">
                <a:latin typeface="Arial"/>
                <a:cs typeface="Arial"/>
              </a:rPr>
              <a:t>on</a:t>
            </a:r>
            <a:r>
              <a:rPr dirty="0" sz="2800" spc="-120">
                <a:latin typeface="Arial"/>
                <a:cs typeface="Arial"/>
              </a:rPr>
              <a:t> </a:t>
            </a:r>
            <a:r>
              <a:rPr dirty="0" sz="2800" spc="-130">
                <a:latin typeface="Arial"/>
                <a:cs typeface="Arial"/>
              </a:rPr>
              <a:t>Earth,</a:t>
            </a:r>
            <a:r>
              <a:rPr dirty="0" sz="2800" spc="-120">
                <a:latin typeface="Arial"/>
                <a:cs typeface="Arial"/>
              </a:rPr>
              <a:t> </a:t>
            </a:r>
            <a:r>
              <a:rPr dirty="0" sz="2800" spc="-165">
                <a:latin typeface="Arial"/>
                <a:cs typeface="Arial"/>
              </a:rPr>
              <a:t>even</a:t>
            </a:r>
            <a:r>
              <a:rPr dirty="0" sz="2800" spc="-125">
                <a:latin typeface="Arial"/>
                <a:cs typeface="Arial"/>
              </a:rPr>
              <a:t> </a:t>
            </a:r>
            <a:r>
              <a:rPr dirty="0" sz="2800" spc="-120">
                <a:latin typeface="Arial"/>
                <a:cs typeface="Arial"/>
              </a:rPr>
              <a:t>bigger </a:t>
            </a:r>
            <a:r>
              <a:rPr dirty="0" sz="2800" spc="-80">
                <a:latin typeface="Arial"/>
                <a:cs typeface="Arial"/>
              </a:rPr>
              <a:t>than</a:t>
            </a:r>
            <a:r>
              <a:rPr dirty="0" sz="2800" spc="-120">
                <a:latin typeface="Arial"/>
                <a:cs typeface="Arial"/>
              </a:rPr>
              <a:t> </a:t>
            </a:r>
            <a:r>
              <a:rPr dirty="0" sz="2800" spc="-25">
                <a:latin typeface="Arial"/>
                <a:cs typeface="Arial"/>
              </a:rPr>
              <a:t>the </a:t>
            </a:r>
            <a:r>
              <a:rPr dirty="0" sz="2800" spc="-140">
                <a:latin typeface="Arial"/>
                <a:cs typeface="Arial"/>
              </a:rPr>
              <a:t>dinosaurs</a:t>
            </a:r>
            <a:r>
              <a:rPr dirty="0" sz="2800" spc="-135">
                <a:latin typeface="Arial"/>
                <a:cs typeface="Arial"/>
              </a:rPr>
              <a:t> </a:t>
            </a:r>
            <a:r>
              <a:rPr dirty="0" sz="2800" spc="-155">
                <a:latin typeface="Arial"/>
                <a:cs typeface="Arial"/>
              </a:rPr>
              <a:t>and</a:t>
            </a:r>
            <a:r>
              <a:rPr dirty="0" sz="2800" spc="-130">
                <a:latin typeface="Arial"/>
                <a:cs typeface="Arial"/>
              </a:rPr>
              <a:t> </a:t>
            </a:r>
            <a:r>
              <a:rPr dirty="0" sz="2800" spc="85">
                <a:latin typeface="Arial"/>
                <a:cs typeface="Arial"/>
              </a:rPr>
              <a:t>it</a:t>
            </a:r>
            <a:r>
              <a:rPr dirty="0" sz="2800" spc="-130">
                <a:latin typeface="Arial"/>
                <a:cs typeface="Arial"/>
              </a:rPr>
              <a:t> </a:t>
            </a:r>
            <a:r>
              <a:rPr dirty="0" sz="2800" spc="-125">
                <a:latin typeface="Arial"/>
                <a:cs typeface="Arial"/>
              </a:rPr>
              <a:t>lives</a:t>
            </a:r>
            <a:r>
              <a:rPr dirty="0" sz="2800" spc="-130">
                <a:latin typeface="Arial"/>
                <a:cs typeface="Arial"/>
              </a:rPr>
              <a:t> </a:t>
            </a:r>
            <a:r>
              <a:rPr dirty="0" sz="2800" spc="-35">
                <a:latin typeface="Arial"/>
                <a:cs typeface="Arial"/>
              </a:rPr>
              <a:t>in</a:t>
            </a:r>
            <a:r>
              <a:rPr dirty="0" sz="2800" spc="-130">
                <a:latin typeface="Arial"/>
                <a:cs typeface="Arial"/>
              </a:rPr>
              <a:t> </a:t>
            </a:r>
            <a:r>
              <a:rPr dirty="0" sz="2800" spc="-55">
                <a:latin typeface="Arial"/>
                <a:cs typeface="Arial"/>
              </a:rPr>
              <a:t>our</a:t>
            </a:r>
            <a:r>
              <a:rPr dirty="0" sz="2800" spc="-135">
                <a:latin typeface="Arial"/>
                <a:cs typeface="Arial"/>
              </a:rPr>
              <a:t> </a:t>
            </a:r>
            <a:r>
              <a:rPr dirty="0" sz="2800" spc="-200">
                <a:latin typeface="Arial"/>
                <a:cs typeface="Arial"/>
              </a:rPr>
              <a:t>oceans</a:t>
            </a:r>
            <a:r>
              <a:rPr dirty="0" sz="2800" spc="-130">
                <a:latin typeface="Arial"/>
                <a:cs typeface="Arial"/>
              </a:rPr>
              <a:t> </a:t>
            </a:r>
            <a:r>
              <a:rPr dirty="0" sz="2800" spc="-254">
                <a:latin typeface="Arial"/>
                <a:cs typeface="Arial"/>
              </a:rPr>
              <a:t>NOW</a:t>
            </a:r>
            <a:r>
              <a:rPr dirty="0" sz="2800" spc="-130">
                <a:latin typeface="Arial"/>
                <a:cs typeface="Arial"/>
              </a:rPr>
              <a:t> </a:t>
            </a:r>
            <a:r>
              <a:rPr dirty="0" sz="2800" spc="80">
                <a:latin typeface="Arial"/>
                <a:cs typeface="Arial"/>
              </a:rPr>
              <a:t>!</a:t>
            </a:r>
            <a:endParaRPr sz="2800">
              <a:latin typeface="Arial"/>
              <a:cs typeface="Arial"/>
            </a:endParaRPr>
          </a:p>
          <a:p>
            <a:pPr marL="241300" marR="467359" indent="-228600">
              <a:lnSpc>
                <a:spcPts val="3120"/>
              </a:lnSpc>
              <a:spcBef>
                <a:spcPts val="1000"/>
              </a:spcBef>
              <a:buChar char="•"/>
              <a:tabLst>
                <a:tab pos="241300" algn="l"/>
              </a:tabLst>
            </a:pPr>
            <a:r>
              <a:rPr dirty="0" sz="2800" spc="-220">
                <a:latin typeface="Arial"/>
                <a:cs typeface="Arial"/>
              </a:rPr>
              <a:t>Tongue</a:t>
            </a:r>
            <a:r>
              <a:rPr dirty="0" sz="2800" spc="-135">
                <a:latin typeface="Arial"/>
                <a:cs typeface="Arial"/>
              </a:rPr>
              <a:t> </a:t>
            </a:r>
            <a:r>
              <a:rPr dirty="0" sz="2800" spc="-35">
                <a:latin typeface="Arial"/>
                <a:cs typeface="Arial"/>
              </a:rPr>
              <a:t>the</a:t>
            </a:r>
            <a:r>
              <a:rPr dirty="0" sz="2800" spc="-130">
                <a:latin typeface="Arial"/>
                <a:cs typeface="Arial"/>
              </a:rPr>
              <a:t> </a:t>
            </a:r>
            <a:r>
              <a:rPr dirty="0" sz="2800" spc="-215">
                <a:latin typeface="Arial"/>
                <a:cs typeface="Arial"/>
              </a:rPr>
              <a:t>size</a:t>
            </a:r>
            <a:r>
              <a:rPr dirty="0" sz="2800" spc="-130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of</a:t>
            </a:r>
            <a:r>
              <a:rPr dirty="0" sz="2800" spc="-135">
                <a:latin typeface="Arial"/>
                <a:cs typeface="Arial"/>
              </a:rPr>
              <a:t> </a:t>
            </a:r>
            <a:r>
              <a:rPr dirty="0" sz="2800" spc="-180">
                <a:latin typeface="Arial"/>
                <a:cs typeface="Arial"/>
              </a:rPr>
              <a:t>an</a:t>
            </a:r>
            <a:r>
              <a:rPr dirty="0" sz="2800" spc="-130">
                <a:latin typeface="Arial"/>
                <a:cs typeface="Arial"/>
              </a:rPr>
              <a:t> </a:t>
            </a:r>
            <a:r>
              <a:rPr dirty="0" sz="2800" spc="-95">
                <a:latin typeface="Arial"/>
                <a:cs typeface="Arial"/>
              </a:rPr>
              <a:t>elephant,</a:t>
            </a:r>
            <a:r>
              <a:rPr dirty="0" sz="2800" spc="-130">
                <a:latin typeface="Arial"/>
                <a:cs typeface="Arial"/>
              </a:rPr>
              <a:t> </a:t>
            </a:r>
            <a:r>
              <a:rPr dirty="0" sz="2800" spc="-70">
                <a:latin typeface="Arial"/>
                <a:cs typeface="Arial"/>
              </a:rPr>
              <a:t>heart</a:t>
            </a:r>
            <a:r>
              <a:rPr dirty="0" sz="2800" spc="-130">
                <a:latin typeface="Arial"/>
                <a:cs typeface="Arial"/>
              </a:rPr>
              <a:t> </a:t>
            </a:r>
            <a:r>
              <a:rPr dirty="0" sz="2800" spc="-35">
                <a:latin typeface="Arial"/>
                <a:cs typeface="Arial"/>
              </a:rPr>
              <a:t>the</a:t>
            </a:r>
            <a:r>
              <a:rPr dirty="0" sz="2800" spc="-135">
                <a:latin typeface="Arial"/>
                <a:cs typeface="Arial"/>
              </a:rPr>
              <a:t> </a:t>
            </a:r>
            <a:r>
              <a:rPr dirty="0" sz="2800" spc="-215">
                <a:latin typeface="Arial"/>
                <a:cs typeface="Arial"/>
              </a:rPr>
              <a:t>size</a:t>
            </a:r>
            <a:r>
              <a:rPr dirty="0" sz="2800" spc="-130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of</a:t>
            </a:r>
            <a:r>
              <a:rPr dirty="0" sz="2800" spc="-130">
                <a:latin typeface="Arial"/>
                <a:cs typeface="Arial"/>
              </a:rPr>
              <a:t> </a:t>
            </a:r>
            <a:r>
              <a:rPr dirty="0" sz="2800" spc="-240">
                <a:latin typeface="Arial"/>
                <a:cs typeface="Arial"/>
              </a:rPr>
              <a:t>a</a:t>
            </a:r>
            <a:r>
              <a:rPr dirty="0" sz="2800" spc="-135">
                <a:latin typeface="Arial"/>
                <a:cs typeface="Arial"/>
              </a:rPr>
              <a:t> </a:t>
            </a:r>
            <a:r>
              <a:rPr dirty="0" sz="2800" spc="-200">
                <a:latin typeface="Arial"/>
                <a:cs typeface="Arial"/>
              </a:rPr>
              <a:t>car,</a:t>
            </a:r>
            <a:r>
              <a:rPr dirty="0" sz="2800" spc="-130">
                <a:latin typeface="Arial"/>
                <a:cs typeface="Arial"/>
              </a:rPr>
              <a:t> </a:t>
            </a:r>
            <a:r>
              <a:rPr dirty="0" sz="2800" spc="-80">
                <a:latin typeface="Arial"/>
                <a:cs typeface="Arial"/>
              </a:rPr>
              <a:t>blood</a:t>
            </a:r>
            <a:r>
              <a:rPr dirty="0" sz="2800" spc="-130">
                <a:latin typeface="Arial"/>
                <a:cs typeface="Arial"/>
              </a:rPr>
              <a:t> </a:t>
            </a:r>
            <a:r>
              <a:rPr dirty="0" sz="2800" spc="-160">
                <a:latin typeface="Arial"/>
                <a:cs typeface="Arial"/>
              </a:rPr>
              <a:t>vessels </a:t>
            </a:r>
            <a:r>
              <a:rPr dirty="0" sz="2800" spc="-130">
                <a:latin typeface="Arial"/>
                <a:cs typeface="Arial"/>
              </a:rPr>
              <a:t>you</a:t>
            </a:r>
            <a:r>
              <a:rPr dirty="0" sz="2800" spc="-120">
                <a:latin typeface="Arial"/>
                <a:cs typeface="Arial"/>
              </a:rPr>
              <a:t> </a:t>
            </a:r>
            <a:r>
              <a:rPr dirty="0" sz="2800" spc="-110">
                <a:latin typeface="Arial"/>
                <a:cs typeface="Arial"/>
              </a:rPr>
              <a:t>could</a:t>
            </a:r>
            <a:r>
              <a:rPr dirty="0" sz="2800" spc="-120">
                <a:latin typeface="Arial"/>
                <a:cs typeface="Arial"/>
              </a:rPr>
              <a:t> </a:t>
            </a:r>
            <a:r>
              <a:rPr dirty="0" sz="2800" spc="-125">
                <a:latin typeface="Arial"/>
                <a:cs typeface="Arial"/>
              </a:rPr>
              <a:t>swim</a:t>
            </a:r>
            <a:r>
              <a:rPr dirty="0" sz="2800" spc="-120">
                <a:latin typeface="Arial"/>
                <a:cs typeface="Arial"/>
              </a:rPr>
              <a:t> </a:t>
            </a:r>
            <a:r>
              <a:rPr dirty="0" sz="2800" spc="-10">
                <a:latin typeface="Arial"/>
                <a:cs typeface="Arial"/>
              </a:rPr>
              <a:t>through.</a:t>
            </a:r>
            <a:endParaRPr sz="2800">
              <a:latin typeface="Arial"/>
              <a:cs typeface="Arial"/>
            </a:endParaRPr>
          </a:p>
          <a:p>
            <a:pPr marL="241300" marR="5080" indent="-228600">
              <a:lnSpc>
                <a:spcPts val="3120"/>
              </a:lnSpc>
              <a:spcBef>
                <a:spcPts val="1005"/>
              </a:spcBef>
              <a:buChar char="•"/>
              <a:tabLst>
                <a:tab pos="241300" algn="l"/>
                <a:tab pos="5330190" algn="l"/>
                <a:tab pos="7319009" algn="l"/>
              </a:tabLst>
            </a:pPr>
            <a:r>
              <a:rPr dirty="0" sz="2800" spc="-300">
                <a:latin typeface="Arial"/>
                <a:cs typeface="Arial"/>
              </a:rPr>
              <a:t>Can</a:t>
            </a:r>
            <a:r>
              <a:rPr dirty="0" sz="2800" spc="-125">
                <a:latin typeface="Arial"/>
                <a:cs typeface="Arial"/>
              </a:rPr>
              <a:t> </a:t>
            </a:r>
            <a:r>
              <a:rPr dirty="0" sz="2800" spc="-110">
                <a:latin typeface="Arial"/>
                <a:cs typeface="Arial"/>
              </a:rPr>
              <a:t>grow</a:t>
            </a:r>
            <a:r>
              <a:rPr dirty="0" sz="2800" spc="-125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to</a:t>
            </a:r>
            <a:r>
              <a:rPr dirty="0" sz="2800" spc="-120">
                <a:latin typeface="Arial"/>
                <a:cs typeface="Arial"/>
              </a:rPr>
              <a:t> </a:t>
            </a:r>
            <a:r>
              <a:rPr dirty="0" sz="2800" spc="-165">
                <a:latin typeface="Arial"/>
                <a:cs typeface="Arial"/>
              </a:rPr>
              <a:t>200</a:t>
            </a:r>
            <a:r>
              <a:rPr dirty="0" sz="2800" spc="-125">
                <a:latin typeface="Arial"/>
                <a:cs typeface="Arial"/>
              </a:rPr>
              <a:t> </a:t>
            </a:r>
            <a:r>
              <a:rPr dirty="0" sz="2800" spc="-114">
                <a:latin typeface="Arial"/>
                <a:cs typeface="Arial"/>
              </a:rPr>
              <a:t>tonnes</a:t>
            </a:r>
            <a:r>
              <a:rPr dirty="0" sz="2800" spc="-120">
                <a:latin typeface="Arial"/>
                <a:cs typeface="Arial"/>
              </a:rPr>
              <a:t> </a:t>
            </a:r>
            <a:r>
              <a:rPr dirty="0" sz="2800" spc="-35">
                <a:latin typeface="Arial"/>
                <a:cs typeface="Arial"/>
              </a:rPr>
              <a:t>in</a:t>
            </a:r>
            <a:r>
              <a:rPr dirty="0" sz="2800" spc="-125">
                <a:latin typeface="Arial"/>
                <a:cs typeface="Arial"/>
              </a:rPr>
              <a:t> </a:t>
            </a:r>
            <a:r>
              <a:rPr dirty="0" sz="2800" spc="-10">
                <a:latin typeface="Arial"/>
                <a:cs typeface="Arial"/>
              </a:rPr>
              <a:t>weight,</a:t>
            </a:r>
            <a:r>
              <a:rPr dirty="0" sz="2800">
                <a:latin typeface="Arial"/>
                <a:cs typeface="Arial"/>
              </a:rPr>
              <a:t>	</a:t>
            </a:r>
            <a:r>
              <a:rPr dirty="0" sz="2800" spc="-85">
                <a:latin typeface="Arial"/>
                <a:cs typeface="Arial"/>
              </a:rPr>
              <a:t>live</a:t>
            </a:r>
            <a:r>
              <a:rPr dirty="0" sz="2800" spc="-145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for</a:t>
            </a:r>
            <a:r>
              <a:rPr dirty="0" sz="2800" spc="-155">
                <a:latin typeface="Arial"/>
                <a:cs typeface="Arial"/>
              </a:rPr>
              <a:t> </a:t>
            </a:r>
            <a:r>
              <a:rPr dirty="0" sz="2800" spc="-100">
                <a:latin typeface="Arial"/>
                <a:cs typeface="Arial"/>
              </a:rPr>
              <a:t>up</a:t>
            </a:r>
            <a:r>
              <a:rPr dirty="0" sz="2800" spc="-145">
                <a:latin typeface="Arial"/>
                <a:cs typeface="Arial"/>
              </a:rPr>
              <a:t> </a:t>
            </a:r>
            <a:r>
              <a:rPr dirty="0" sz="2800" spc="-25">
                <a:latin typeface="Arial"/>
                <a:cs typeface="Arial"/>
              </a:rPr>
              <a:t>to</a:t>
            </a:r>
            <a:r>
              <a:rPr dirty="0" sz="2800">
                <a:latin typeface="Arial"/>
                <a:cs typeface="Arial"/>
              </a:rPr>
              <a:t>	</a:t>
            </a:r>
            <a:r>
              <a:rPr dirty="0" sz="2800" spc="-165">
                <a:latin typeface="Arial"/>
                <a:cs typeface="Arial"/>
              </a:rPr>
              <a:t>90</a:t>
            </a:r>
            <a:r>
              <a:rPr dirty="0" sz="2800" spc="-130">
                <a:latin typeface="Arial"/>
                <a:cs typeface="Arial"/>
              </a:rPr>
              <a:t> </a:t>
            </a:r>
            <a:r>
              <a:rPr dirty="0" sz="2800" spc="-165">
                <a:latin typeface="Arial"/>
                <a:cs typeface="Arial"/>
              </a:rPr>
              <a:t>years,</a:t>
            </a:r>
            <a:r>
              <a:rPr dirty="0" sz="2800" spc="-125">
                <a:latin typeface="Arial"/>
                <a:cs typeface="Arial"/>
              </a:rPr>
              <a:t> </a:t>
            </a:r>
            <a:r>
              <a:rPr dirty="0" sz="2800" spc="-155">
                <a:latin typeface="Arial"/>
                <a:cs typeface="Arial"/>
              </a:rPr>
              <a:t>and</a:t>
            </a:r>
            <a:r>
              <a:rPr dirty="0" sz="2800" spc="-130">
                <a:latin typeface="Arial"/>
                <a:cs typeface="Arial"/>
              </a:rPr>
              <a:t> </a:t>
            </a:r>
            <a:r>
              <a:rPr dirty="0" sz="2800" spc="-110">
                <a:latin typeface="Arial"/>
                <a:cs typeface="Arial"/>
              </a:rPr>
              <a:t>grow</a:t>
            </a:r>
            <a:r>
              <a:rPr dirty="0" sz="2800" spc="-125">
                <a:latin typeface="Arial"/>
                <a:cs typeface="Arial"/>
              </a:rPr>
              <a:t> </a:t>
            </a:r>
            <a:r>
              <a:rPr dirty="0" sz="2800" spc="-300">
                <a:latin typeface="Arial"/>
                <a:cs typeface="Arial"/>
              </a:rPr>
              <a:t>as </a:t>
            </a:r>
            <a:r>
              <a:rPr dirty="0" sz="2800" spc="-114">
                <a:latin typeface="Arial"/>
                <a:cs typeface="Arial"/>
              </a:rPr>
              <a:t>long</a:t>
            </a:r>
            <a:r>
              <a:rPr dirty="0" sz="2800" spc="-135">
                <a:latin typeface="Arial"/>
                <a:cs typeface="Arial"/>
              </a:rPr>
              <a:t> </a:t>
            </a:r>
            <a:r>
              <a:rPr dirty="0" sz="2800" spc="-270">
                <a:latin typeface="Arial"/>
                <a:cs typeface="Arial"/>
              </a:rPr>
              <a:t>as</a:t>
            </a:r>
            <a:r>
              <a:rPr dirty="0" sz="2800" spc="-130">
                <a:latin typeface="Arial"/>
                <a:cs typeface="Arial"/>
              </a:rPr>
              <a:t> </a:t>
            </a:r>
            <a:r>
              <a:rPr dirty="0" sz="2800" spc="-165">
                <a:latin typeface="Arial"/>
                <a:cs typeface="Arial"/>
              </a:rPr>
              <a:t>30</a:t>
            </a:r>
            <a:r>
              <a:rPr dirty="0" sz="2800" spc="-130">
                <a:latin typeface="Arial"/>
                <a:cs typeface="Arial"/>
              </a:rPr>
              <a:t> </a:t>
            </a:r>
            <a:r>
              <a:rPr dirty="0" sz="2800" spc="-10">
                <a:latin typeface="Arial"/>
                <a:cs typeface="Arial"/>
              </a:rPr>
              <a:t>metres.</a:t>
            </a:r>
            <a:endParaRPr sz="2800">
              <a:latin typeface="Arial"/>
              <a:cs typeface="Arial"/>
            </a:endParaRPr>
          </a:p>
          <a:p>
            <a:pPr marL="241300" marR="249554" indent="-228600">
              <a:lnSpc>
                <a:spcPts val="3120"/>
              </a:lnSpc>
              <a:spcBef>
                <a:spcPts val="1005"/>
              </a:spcBef>
              <a:buChar char="•"/>
              <a:tabLst>
                <a:tab pos="241300" algn="l"/>
                <a:tab pos="6884670" algn="l"/>
              </a:tabLst>
            </a:pPr>
            <a:r>
              <a:rPr dirty="0" sz="2800" spc="-60">
                <a:latin typeface="Arial"/>
                <a:cs typeface="Arial"/>
              </a:rPr>
              <a:t>It’s</a:t>
            </a:r>
            <a:r>
              <a:rPr dirty="0" sz="2800" spc="-135">
                <a:latin typeface="Arial"/>
                <a:cs typeface="Arial"/>
              </a:rPr>
              <a:t> </a:t>
            </a:r>
            <a:r>
              <a:rPr dirty="0" sz="2800" spc="-240">
                <a:latin typeface="Arial"/>
                <a:cs typeface="Arial"/>
              </a:rPr>
              <a:t>a</a:t>
            </a:r>
            <a:r>
              <a:rPr dirty="0" sz="2800" spc="-130">
                <a:latin typeface="Arial"/>
                <a:cs typeface="Arial"/>
              </a:rPr>
              <a:t> </a:t>
            </a:r>
            <a:r>
              <a:rPr dirty="0" sz="2800" spc="-145">
                <a:latin typeface="Arial"/>
                <a:cs typeface="Arial"/>
              </a:rPr>
              <a:t>mammal</a:t>
            </a:r>
            <a:r>
              <a:rPr dirty="0" sz="2800" spc="-135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not</a:t>
            </a:r>
            <a:r>
              <a:rPr dirty="0" sz="2800" spc="-130">
                <a:latin typeface="Arial"/>
                <a:cs typeface="Arial"/>
              </a:rPr>
              <a:t> </a:t>
            </a:r>
            <a:r>
              <a:rPr dirty="0" sz="2800" spc="-240">
                <a:latin typeface="Arial"/>
                <a:cs typeface="Arial"/>
              </a:rPr>
              <a:t>a</a:t>
            </a:r>
            <a:r>
              <a:rPr dirty="0" sz="2800" spc="-135">
                <a:latin typeface="Arial"/>
                <a:cs typeface="Arial"/>
              </a:rPr>
              <a:t> </a:t>
            </a:r>
            <a:r>
              <a:rPr dirty="0" sz="2800" spc="-85">
                <a:latin typeface="Arial"/>
                <a:cs typeface="Arial"/>
              </a:rPr>
              <a:t>fish</a:t>
            </a:r>
            <a:r>
              <a:rPr dirty="0" sz="2800" spc="-130">
                <a:latin typeface="Arial"/>
                <a:cs typeface="Arial"/>
              </a:rPr>
              <a:t> </a:t>
            </a:r>
            <a:r>
              <a:rPr dirty="0" sz="2800" spc="-180">
                <a:latin typeface="Arial"/>
                <a:cs typeface="Arial"/>
              </a:rPr>
              <a:t>–</a:t>
            </a:r>
            <a:r>
              <a:rPr dirty="0" sz="2800" spc="-130">
                <a:latin typeface="Arial"/>
                <a:cs typeface="Arial"/>
              </a:rPr>
              <a:t> </a:t>
            </a:r>
            <a:r>
              <a:rPr dirty="0" sz="2800" spc="-40">
                <a:latin typeface="Arial"/>
                <a:cs typeface="Arial"/>
              </a:rPr>
              <a:t>it’s</a:t>
            </a:r>
            <a:r>
              <a:rPr dirty="0" sz="2800" spc="-135">
                <a:latin typeface="Arial"/>
                <a:cs typeface="Arial"/>
              </a:rPr>
              <a:t> </a:t>
            </a:r>
            <a:r>
              <a:rPr dirty="0" sz="2800" spc="-105">
                <a:latin typeface="Arial"/>
                <a:cs typeface="Arial"/>
              </a:rPr>
              <a:t>warm</a:t>
            </a:r>
            <a:r>
              <a:rPr dirty="0" sz="2800" spc="-130">
                <a:latin typeface="Arial"/>
                <a:cs typeface="Arial"/>
              </a:rPr>
              <a:t> </a:t>
            </a:r>
            <a:r>
              <a:rPr dirty="0" sz="2800" spc="-10">
                <a:latin typeface="Arial"/>
                <a:cs typeface="Arial"/>
              </a:rPr>
              <a:t>blooded,</a:t>
            </a:r>
            <a:r>
              <a:rPr dirty="0" sz="2800">
                <a:latin typeface="Arial"/>
                <a:cs typeface="Arial"/>
              </a:rPr>
              <a:t>	</a:t>
            </a:r>
            <a:r>
              <a:rPr dirty="0" sz="2800" spc="-155">
                <a:latin typeface="Arial"/>
                <a:cs typeface="Arial"/>
              </a:rPr>
              <a:t>and</a:t>
            </a:r>
            <a:r>
              <a:rPr dirty="0" sz="2800" spc="-110">
                <a:latin typeface="Arial"/>
                <a:cs typeface="Arial"/>
              </a:rPr>
              <a:t> </a:t>
            </a:r>
            <a:r>
              <a:rPr dirty="0" sz="2800" spc="-65">
                <a:latin typeface="Arial"/>
                <a:cs typeface="Arial"/>
              </a:rPr>
              <a:t>just</a:t>
            </a:r>
            <a:r>
              <a:rPr dirty="0" sz="2800" spc="-110">
                <a:latin typeface="Arial"/>
                <a:cs typeface="Arial"/>
              </a:rPr>
              <a:t> </a:t>
            </a:r>
            <a:r>
              <a:rPr dirty="0" sz="2800" spc="-105">
                <a:latin typeface="Arial"/>
                <a:cs typeface="Arial"/>
              </a:rPr>
              <a:t>like</a:t>
            </a:r>
            <a:r>
              <a:rPr dirty="0" sz="2800" spc="-110">
                <a:latin typeface="Arial"/>
                <a:cs typeface="Arial"/>
              </a:rPr>
              <a:t> </a:t>
            </a:r>
            <a:r>
              <a:rPr dirty="0" sz="2800" spc="-170">
                <a:latin typeface="Arial"/>
                <a:cs typeface="Arial"/>
              </a:rPr>
              <a:t>humans</a:t>
            </a:r>
            <a:r>
              <a:rPr dirty="0" sz="2800" spc="-110">
                <a:latin typeface="Arial"/>
                <a:cs typeface="Arial"/>
              </a:rPr>
              <a:t> </a:t>
            </a:r>
            <a:r>
              <a:rPr dirty="0" sz="2800" spc="60">
                <a:latin typeface="Arial"/>
                <a:cs typeface="Arial"/>
              </a:rPr>
              <a:t>it </a:t>
            </a:r>
            <a:r>
              <a:rPr dirty="0" sz="2800" spc="-185">
                <a:latin typeface="Arial"/>
                <a:cs typeface="Arial"/>
              </a:rPr>
              <a:t>gives</a:t>
            </a:r>
            <a:r>
              <a:rPr dirty="0" sz="2800" spc="-120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birth</a:t>
            </a:r>
            <a:r>
              <a:rPr dirty="0" sz="2800" spc="-120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to</a:t>
            </a:r>
            <a:r>
              <a:rPr dirty="0" sz="2800" spc="-120">
                <a:latin typeface="Arial"/>
                <a:cs typeface="Arial"/>
              </a:rPr>
              <a:t> </a:t>
            </a:r>
            <a:r>
              <a:rPr dirty="0" sz="2800" spc="-85">
                <a:latin typeface="Arial"/>
                <a:cs typeface="Arial"/>
              </a:rPr>
              <a:t>live</a:t>
            </a:r>
            <a:r>
              <a:rPr dirty="0" sz="2800" spc="-120">
                <a:latin typeface="Arial"/>
                <a:cs typeface="Arial"/>
              </a:rPr>
              <a:t> </a:t>
            </a:r>
            <a:r>
              <a:rPr dirty="0" sz="2800" spc="-135">
                <a:latin typeface="Arial"/>
                <a:cs typeface="Arial"/>
              </a:rPr>
              <a:t>young,</a:t>
            </a:r>
            <a:r>
              <a:rPr dirty="0" sz="2800" spc="-114">
                <a:latin typeface="Arial"/>
                <a:cs typeface="Arial"/>
              </a:rPr>
              <a:t> </a:t>
            </a:r>
            <a:r>
              <a:rPr dirty="0" sz="2800" spc="-155">
                <a:latin typeface="Arial"/>
                <a:cs typeface="Arial"/>
              </a:rPr>
              <a:t>and</a:t>
            </a:r>
            <a:r>
              <a:rPr dirty="0" sz="2800" spc="-120">
                <a:latin typeface="Arial"/>
                <a:cs typeface="Arial"/>
              </a:rPr>
              <a:t> </a:t>
            </a:r>
            <a:r>
              <a:rPr dirty="0" sz="2800" spc="-35">
                <a:latin typeface="Arial"/>
                <a:cs typeface="Arial"/>
              </a:rPr>
              <a:t>the</a:t>
            </a:r>
            <a:r>
              <a:rPr dirty="0" sz="2800" spc="-120">
                <a:latin typeface="Arial"/>
                <a:cs typeface="Arial"/>
              </a:rPr>
              <a:t> </a:t>
            </a:r>
            <a:r>
              <a:rPr dirty="0" sz="2800" spc="-150">
                <a:latin typeface="Arial"/>
                <a:cs typeface="Arial"/>
              </a:rPr>
              <a:t>females</a:t>
            </a:r>
            <a:r>
              <a:rPr dirty="0" sz="2800" spc="-120">
                <a:latin typeface="Arial"/>
                <a:cs typeface="Arial"/>
              </a:rPr>
              <a:t> </a:t>
            </a:r>
            <a:r>
              <a:rPr dirty="0" sz="2800" spc="-180">
                <a:latin typeface="Arial"/>
                <a:cs typeface="Arial"/>
              </a:rPr>
              <a:t>have</a:t>
            </a:r>
            <a:r>
              <a:rPr dirty="0" sz="2800" spc="-120">
                <a:latin typeface="Arial"/>
                <a:cs typeface="Arial"/>
              </a:rPr>
              <a:t> </a:t>
            </a:r>
            <a:r>
              <a:rPr dirty="0" sz="2800" spc="-135">
                <a:latin typeface="Arial"/>
                <a:cs typeface="Arial"/>
              </a:rPr>
              <a:t>mammary</a:t>
            </a:r>
            <a:r>
              <a:rPr dirty="0" sz="2800" spc="-114">
                <a:latin typeface="Arial"/>
                <a:cs typeface="Arial"/>
              </a:rPr>
              <a:t> </a:t>
            </a:r>
            <a:r>
              <a:rPr dirty="0" sz="2800" spc="-65">
                <a:latin typeface="Arial"/>
                <a:cs typeface="Arial"/>
              </a:rPr>
              <a:t>milk</a:t>
            </a:r>
            <a:r>
              <a:rPr dirty="0" sz="2800" spc="-120">
                <a:latin typeface="Arial"/>
                <a:cs typeface="Arial"/>
              </a:rPr>
              <a:t> </a:t>
            </a:r>
            <a:r>
              <a:rPr dirty="0" sz="2800" spc="-100">
                <a:latin typeface="Arial"/>
                <a:cs typeface="Arial"/>
              </a:rPr>
              <a:t>glands</a:t>
            </a:r>
            <a:endParaRPr sz="2800">
              <a:latin typeface="Arial"/>
              <a:cs typeface="Arial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863484" y="6210334"/>
            <a:ext cx="1190476" cy="552381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871219" y="675600"/>
            <a:ext cx="2962910" cy="4984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100" spc="-145"/>
              <a:t>Whale</a:t>
            </a:r>
            <a:r>
              <a:rPr dirty="0" sz="3100" spc="-120"/>
              <a:t> </a:t>
            </a:r>
            <a:r>
              <a:rPr dirty="0" sz="3100" spc="-225"/>
              <a:t>Shark</a:t>
            </a:r>
            <a:r>
              <a:rPr dirty="0" sz="3100" spc="-120"/>
              <a:t> </a:t>
            </a:r>
            <a:r>
              <a:rPr dirty="0" sz="3100" spc="-190"/>
              <a:t>Facts</a:t>
            </a:r>
            <a:endParaRPr sz="3100"/>
          </a:p>
        </p:txBody>
      </p:sp>
      <p:sp>
        <p:nvSpPr>
          <p:cNvPr id="3" name="object 3"/>
          <p:cNvSpPr txBox="1"/>
          <p:nvPr/>
        </p:nvSpPr>
        <p:spPr>
          <a:xfrm>
            <a:off x="498686" y="1682003"/>
            <a:ext cx="10266680" cy="3959225"/>
          </a:xfrm>
          <a:prstGeom prst="rect">
            <a:avLst/>
          </a:prstGeom>
        </p:spPr>
        <p:txBody>
          <a:bodyPr wrap="square" lIns="0" tIns="109220" rIns="0" bIns="0" rtlCol="0" vert="horz">
            <a:spAutoFit/>
          </a:bodyPr>
          <a:lstStyle/>
          <a:p>
            <a:pPr marL="321310" indent="-308610">
              <a:lnSpc>
                <a:spcPct val="100000"/>
              </a:lnSpc>
              <a:spcBef>
                <a:spcPts val="860"/>
              </a:spcBef>
              <a:buChar char="•"/>
              <a:tabLst>
                <a:tab pos="321310" algn="l"/>
              </a:tabLst>
            </a:pPr>
            <a:r>
              <a:rPr dirty="0" sz="2800" spc="-180">
                <a:latin typeface="Arial"/>
                <a:cs typeface="Arial"/>
              </a:rPr>
              <a:t>Largest</a:t>
            </a:r>
            <a:r>
              <a:rPr dirty="0" sz="2800" spc="-140">
                <a:latin typeface="Arial"/>
                <a:cs typeface="Arial"/>
              </a:rPr>
              <a:t> </a:t>
            </a:r>
            <a:r>
              <a:rPr dirty="0" sz="2800" spc="-75">
                <a:latin typeface="Arial"/>
                <a:cs typeface="Arial"/>
              </a:rPr>
              <a:t>living</a:t>
            </a:r>
            <a:r>
              <a:rPr dirty="0" sz="2800" spc="-135">
                <a:latin typeface="Arial"/>
                <a:cs typeface="Arial"/>
              </a:rPr>
              <a:t> </a:t>
            </a:r>
            <a:r>
              <a:rPr dirty="0" sz="2800" spc="-210">
                <a:latin typeface="Arial"/>
                <a:cs typeface="Arial"/>
              </a:rPr>
              <a:t>Fish</a:t>
            </a:r>
            <a:r>
              <a:rPr dirty="0" sz="2800" spc="-135">
                <a:latin typeface="Arial"/>
                <a:cs typeface="Arial"/>
              </a:rPr>
              <a:t> </a:t>
            </a:r>
            <a:r>
              <a:rPr dirty="0" sz="2800" spc="-180">
                <a:latin typeface="Arial"/>
                <a:cs typeface="Arial"/>
              </a:rPr>
              <a:t>–</a:t>
            </a:r>
            <a:r>
              <a:rPr dirty="0" sz="2800" spc="-135">
                <a:latin typeface="Arial"/>
                <a:cs typeface="Arial"/>
              </a:rPr>
              <a:t> </a:t>
            </a:r>
            <a:r>
              <a:rPr dirty="0" sz="2800" spc="-25">
                <a:latin typeface="Arial"/>
                <a:cs typeface="Arial"/>
              </a:rPr>
              <a:t>18m</a:t>
            </a:r>
            <a:endParaRPr sz="2800">
              <a:latin typeface="Arial"/>
              <a:cs typeface="Arial"/>
            </a:endParaRPr>
          </a:p>
          <a:p>
            <a:pPr marL="240665" indent="-227965">
              <a:lnSpc>
                <a:spcPct val="100000"/>
              </a:lnSpc>
              <a:spcBef>
                <a:spcPts val="760"/>
              </a:spcBef>
              <a:buChar char="•"/>
              <a:tabLst>
                <a:tab pos="240665" algn="l"/>
              </a:tabLst>
            </a:pPr>
            <a:r>
              <a:rPr dirty="0" sz="2800" spc="-185">
                <a:latin typeface="Arial"/>
                <a:cs typeface="Arial"/>
              </a:rPr>
              <a:t>Evidence</a:t>
            </a:r>
            <a:r>
              <a:rPr dirty="0" sz="2800" spc="-135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of</a:t>
            </a:r>
            <a:r>
              <a:rPr dirty="0" sz="2800" spc="-130">
                <a:latin typeface="Arial"/>
                <a:cs typeface="Arial"/>
              </a:rPr>
              <a:t> </a:t>
            </a:r>
            <a:r>
              <a:rPr dirty="0" sz="2800" spc="-145">
                <a:latin typeface="Arial"/>
                <a:cs typeface="Arial"/>
              </a:rPr>
              <a:t>existence</a:t>
            </a:r>
            <a:r>
              <a:rPr dirty="0" sz="2800" spc="-130">
                <a:latin typeface="Arial"/>
                <a:cs typeface="Arial"/>
              </a:rPr>
              <a:t> </a:t>
            </a:r>
            <a:r>
              <a:rPr dirty="0" sz="2800" spc="-35">
                <a:latin typeface="Arial"/>
                <a:cs typeface="Arial"/>
              </a:rPr>
              <a:t>from</a:t>
            </a:r>
            <a:r>
              <a:rPr dirty="0" sz="2800" spc="-135">
                <a:latin typeface="Arial"/>
                <a:cs typeface="Arial"/>
              </a:rPr>
              <a:t> </a:t>
            </a:r>
            <a:r>
              <a:rPr dirty="0" sz="2800" spc="-165">
                <a:latin typeface="Arial"/>
                <a:cs typeface="Arial"/>
              </a:rPr>
              <a:t>60</a:t>
            </a:r>
            <a:r>
              <a:rPr dirty="0" sz="2800" spc="-130">
                <a:latin typeface="Arial"/>
                <a:cs typeface="Arial"/>
              </a:rPr>
              <a:t> </a:t>
            </a:r>
            <a:r>
              <a:rPr dirty="0" sz="2800" spc="-40">
                <a:latin typeface="Arial"/>
                <a:cs typeface="Arial"/>
              </a:rPr>
              <a:t>million</a:t>
            </a:r>
            <a:r>
              <a:rPr dirty="0" sz="2800" spc="-130">
                <a:latin typeface="Arial"/>
                <a:cs typeface="Arial"/>
              </a:rPr>
              <a:t> </a:t>
            </a:r>
            <a:r>
              <a:rPr dirty="0" sz="2800" spc="-190">
                <a:latin typeface="Arial"/>
                <a:cs typeface="Arial"/>
              </a:rPr>
              <a:t>years</a:t>
            </a:r>
            <a:r>
              <a:rPr dirty="0" sz="2800" spc="-135">
                <a:latin typeface="Arial"/>
                <a:cs typeface="Arial"/>
              </a:rPr>
              <a:t> </a:t>
            </a:r>
            <a:r>
              <a:rPr dirty="0" sz="2800" spc="-25">
                <a:latin typeface="Arial"/>
                <a:cs typeface="Arial"/>
              </a:rPr>
              <a:t>ago</a:t>
            </a:r>
            <a:endParaRPr sz="2800">
              <a:latin typeface="Arial"/>
              <a:cs typeface="Arial"/>
            </a:endParaRPr>
          </a:p>
          <a:p>
            <a:pPr marL="240665" indent="-227965">
              <a:lnSpc>
                <a:spcPct val="100000"/>
              </a:lnSpc>
              <a:spcBef>
                <a:spcPts val="765"/>
              </a:spcBef>
              <a:buChar char="•"/>
              <a:tabLst>
                <a:tab pos="240665" algn="l"/>
              </a:tabLst>
            </a:pPr>
            <a:r>
              <a:rPr dirty="0" sz="2800" spc="-215">
                <a:latin typeface="Arial"/>
                <a:cs typeface="Arial"/>
              </a:rPr>
              <a:t>Lives</a:t>
            </a:r>
            <a:r>
              <a:rPr dirty="0" sz="2800" spc="-110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to</a:t>
            </a:r>
            <a:r>
              <a:rPr dirty="0" sz="2800" spc="-105">
                <a:latin typeface="Arial"/>
                <a:cs typeface="Arial"/>
              </a:rPr>
              <a:t> </a:t>
            </a:r>
            <a:r>
              <a:rPr dirty="0" sz="2800" spc="-85">
                <a:latin typeface="Arial"/>
                <a:cs typeface="Arial"/>
              </a:rPr>
              <a:t>about</a:t>
            </a:r>
            <a:r>
              <a:rPr dirty="0" sz="2800" spc="-110">
                <a:latin typeface="Arial"/>
                <a:cs typeface="Arial"/>
              </a:rPr>
              <a:t> </a:t>
            </a:r>
            <a:r>
              <a:rPr dirty="0" sz="2800" spc="-165">
                <a:latin typeface="Arial"/>
                <a:cs typeface="Arial"/>
              </a:rPr>
              <a:t>70</a:t>
            </a:r>
            <a:r>
              <a:rPr dirty="0" sz="2800" spc="-105">
                <a:latin typeface="Arial"/>
                <a:cs typeface="Arial"/>
              </a:rPr>
              <a:t> </a:t>
            </a:r>
            <a:r>
              <a:rPr dirty="0" sz="2800" spc="-190">
                <a:latin typeface="Arial"/>
                <a:cs typeface="Arial"/>
              </a:rPr>
              <a:t>years</a:t>
            </a:r>
            <a:r>
              <a:rPr dirty="0" sz="2800" spc="-105">
                <a:latin typeface="Arial"/>
                <a:cs typeface="Arial"/>
              </a:rPr>
              <a:t> </a:t>
            </a:r>
            <a:r>
              <a:rPr dirty="0" sz="2800" spc="-25">
                <a:latin typeface="Arial"/>
                <a:cs typeface="Arial"/>
              </a:rPr>
              <a:t>old</a:t>
            </a:r>
            <a:endParaRPr sz="2800">
              <a:latin typeface="Arial"/>
              <a:cs typeface="Arial"/>
            </a:endParaRPr>
          </a:p>
          <a:p>
            <a:pPr marL="240665" indent="-227965">
              <a:lnSpc>
                <a:spcPct val="100000"/>
              </a:lnSpc>
              <a:spcBef>
                <a:spcPts val="760"/>
              </a:spcBef>
              <a:buChar char="•"/>
              <a:tabLst>
                <a:tab pos="240665" algn="l"/>
                <a:tab pos="4442460" algn="l"/>
              </a:tabLst>
            </a:pPr>
            <a:r>
              <a:rPr dirty="0" sz="2800" spc="-80">
                <a:latin typeface="Arial"/>
                <a:cs typeface="Arial"/>
              </a:rPr>
              <a:t>Habitat:</a:t>
            </a:r>
            <a:r>
              <a:rPr dirty="0" sz="2800" spc="-135">
                <a:latin typeface="Arial"/>
                <a:cs typeface="Arial"/>
              </a:rPr>
              <a:t> </a:t>
            </a:r>
            <a:r>
              <a:rPr dirty="0" sz="2800" spc="-165">
                <a:latin typeface="Arial"/>
                <a:cs typeface="Arial"/>
              </a:rPr>
              <a:t>Deep,</a:t>
            </a:r>
            <a:r>
              <a:rPr dirty="0" sz="2800" spc="-135">
                <a:latin typeface="Arial"/>
                <a:cs typeface="Arial"/>
              </a:rPr>
              <a:t> </a:t>
            </a:r>
            <a:r>
              <a:rPr dirty="0" sz="2800" spc="-105">
                <a:latin typeface="Arial"/>
                <a:cs typeface="Arial"/>
              </a:rPr>
              <a:t>warm</a:t>
            </a:r>
            <a:r>
              <a:rPr dirty="0" sz="2800" spc="-130">
                <a:latin typeface="Arial"/>
                <a:cs typeface="Arial"/>
              </a:rPr>
              <a:t> </a:t>
            </a:r>
            <a:r>
              <a:rPr dirty="0" sz="2800" spc="-10">
                <a:latin typeface="Arial"/>
                <a:cs typeface="Arial"/>
              </a:rPr>
              <a:t>waters</a:t>
            </a:r>
            <a:r>
              <a:rPr dirty="0" sz="2800">
                <a:latin typeface="Arial"/>
                <a:cs typeface="Arial"/>
              </a:rPr>
              <a:t>	</a:t>
            </a:r>
            <a:r>
              <a:rPr dirty="0" sz="2800" spc="-90">
                <a:latin typeface="Arial"/>
                <a:cs typeface="Arial"/>
              </a:rPr>
              <a:t>-</a:t>
            </a:r>
            <a:r>
              <a:rPr dirty="0" sz="2800" spc="-140">
                <a:latin typeface="Arial"/>
                <a:cs typeface="Arial"/>
              </a:rPr>
              <a:t> </a:t>
            </a:r>
            <a:r>
              <a:rPr dirty="0" sz="2800" spc="-10">
                <a:latin typeface="Arial"/>
                <a:cs typeface="Arial"/>
              </a:rPr>
              <a:t>worldwide</a:t>
            </a:r>
            <a:endParaRPr sz="2800">
              <a:latin typeface="Arial"/>
              <a:cs typeface="Arial"/>
            </a:endParaRPr>
          </a:p>
          <a:p>
            <a:pPr marL="241300" marR="390525" indent="-228600">
              <a:lnSpc>
                <a:spcPts val="3120"/>
              </a:lnSpc>
              <a:spcBef>
                <a:spcPts val="1065"/>
              </a:spcBef>
              <a:buChar char="•"/>
              <a:tabLst>
                <a:tab pos="241300" algn="l"/>
              </a:tabLst>
            </a:pPr>
            <a:r>
              <a:rPr dirty="0" sz="2800" spc="-70">
                <a:latin typeface="Arial"/>
                <a:cs typeface="Arial"/>
              </a:rPr>
              <a:t>Filter</a:t>
            </a:r>
            <a:r>
              <a:rPr dirty="0" sz="2800" spc="-130">
                <a:latin typeface="Arial"/>
                <a:cs typeface="Arial"/>
              </a:rPr>
              <a:t> </a:t>
            </a:r>
            <a:r>
              <a:rPr dirty="0" sz="2800" spc="-200">
                <a:latin typeface="Arial"/>
                <a:cs typeface="Arial"/>
              </a:rPr>
              <a:t>Feeder.</a:t>
            </a:r>
            <a:r>
              <a:rPr dirty="0" sz="2800" spc="-125">
                <a:latin typeface="Arial"/>
                <a:cs typeface="Arial"/>
              </a:rPr>
              <a:t> </a:t>
            </a:r>
            <a:r>
              <a:rPr dirty="0" sz="2800" spc="-220">
                <a:latin typeface="Arial"/>
                <a:cs typeface="Arial"/>
              </a:rPr>
              <a:t>Swims</a:t>
            </a:r>
            <a:r>
              <a:rPr dirty="0" sz="2800" spc="-130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with</a:t>
            </a:r>
            <a:r>
              <a:rPr dirty="0" sz="2800" spc="-125">
                <a:latin typeface="Arial"/>
                <a:cs typeface="Arial"/>
              </a:rPr>
              <a:t> </a:t>
            </a:r>
            <a:r>
              <a:rPr dirty="0" sz="2800" spc="-50">
                <a:latin typeface="Arial"/>
                <a:cs typeface="Arial"/>
              </a:rPr>
              <a:t>its</a:t>
            </a:r>
            <a:r>
              <a:rPr dirty="0" sz="2800" spc="-125">
                <a:latin typeface="Arial"/>
                <a:cs typeface="Arial"/>
              </a:rPr>
              <a:t> </a:t>
            </a:r>
            <a:r>
              <a:rPr dirty="0" sz="2800" spc="-165">
                <a:latin typeface="Arial"/>
                <a:cs typeface="Arial"/>
              </a:rPr>
              <a:t>huge</a:t>
            </a:r>
            <a:r>
              <a:rPr dirty="0" sz="2800" spc="-130">
                <a:latin typeface="Arial"/>
                <a:cs typeface="Arial"/>
              </a:rPr>
              <a:t> </a:t>
            </a:r>
            <a:r>
              <a:rPr dirty="0" sz="2800" spc="-50">
                <a:latin typeface="Arial"/>
                <a:cs typeface="Arial"/>
              </a:rPr>
              <a:t>mouth</a:t>
            </a:r>
            <a:r>
              <a:rPr dirty="0" sz="2800" spc="-125">
                <a:latin typeface="Arial"/>
                <a:cs typeface="Arial"/>
              </a:rPr>
              <a:t> </a:t>
            </a:r>
            <a:r>
              <a:rPr dirty="0" sz="2800" spc="-165">
                <a:latin typeface="Arial"/>
                <a:cs typeface="Arial"/>
              </a:rPr>
              <a:t>gaping</a:t>
            </a:r>
            <a:r>
              <a:rPr dirty="0" sz="2800" spc="-125">
                <a:latin typeface="Arial"/>
                <a:cs typeface="Arial"/>
              </a:rPr>
              <a:t> </a:t>
            </a:r>
            <a:r>
              <a:rPr dirty="0" sz="2800" spc="-114">
                <a:latin typeface="Arial"/>
                <a:cs typeface="Arial"/>
              </a:rPr>
              <a:t>open,</a:t>
            </a:r>
            <a:r>
              <a:rPr dirty="0" sz="2800" spc="-130">
                <a:latin typeface="Arial"/>
                <a:cs typeface="Arial"/>
              </a:rPr>
              <a:t> </a:t>
            </a:r>
            <a:r>
              <a:rPr dirty="0" sz="2800" spc="-30">
                <a:latin typeface="Arial"/>
                <a:cs typeface="Arial"/>
              </a:rPr>
              <a:t>filtering</a:t>
            </a:r>
            <a:r>
              <a:rPr dirty="0" sz="2800" spc="-125">
                <a:latin typeface="Arial"/>
                <a:cs typeface="Arial"/>
              </a:rPr>
              <a:t> </a:t>
            </a:r>
            <a:r>
              <a:rPr dirty="0" sz="2800" spc="-20">
                <a:latin typeface="Arial"/>
                <a:cs typeface="Arial"/>
              </a:rPr>
              <a:t>tiny </a:t>
            </a:r>
            <a:r>
              <a:rPr dirty="0" sz="2800" spc="-90">
                <a:latin typeface="Arial"/>
                <a:cs typeface="Arial"/>
              </a:rPr>
              <a:t>plankton,</a:t>
            </a:r>
            <a:r>
              <a:rPr dirty="0" sz="2800" spc="-95">
                <a:latin typeface="Arial"/>
                <a:cs typeface="Arial"/>
              </a:rPr>
              <a:t> </a:t>
            </a:r>
            <a:r>
              <a:rPr dirty="0" sz="2800" spc="-195">
                <a:latin typeface="Arial"/>
                <a:cs typeface="Arial"/>
              </a:rPr>
              <a:t>algae</a:t>
            </a:r>
            <a:r>
              <a:rPr dirty="0" sz="2800" spc="-95">
                <a:latin typeface="Arial"/>
                <a:cs typeface="Arial"/>
              </a:rPr>
              <a:t> </a:t>
            </a:r>
            <a:r>
              <a:rPr dirty="0" sz="2800" spc="-155">
                <a:latin typeface="Arial"/>
                <a:cs typeface="Arial"/>
              </a:rPr>
              <a:t>and</a:t>
            </a:r>
            <a:r>
              <a:rPr dirty="0" sz="2800" spc="-95">
                <a:latin typeface="Arial"/>
                <a:cs typeface="Arial"/>
              </a:rPr>
              <a:t> </a:t>
            </a:r>
            <a:r>
              <a:rPr dirty="0" sz="2800" spc="-10">
                <a:latin typeface="Arial"/>
                <a:cs typeface="Arial"/>
              </a:rPr>
              <a:t>krill</a:t>
            </a:r>
            <a:endParaRPr sz="2800">
              <a:latin typeface="Arial"/>
              <a:cs typeface="Arial"/>
            </a:endParaRPr>
          </a:p>
          <a:p>
            <a:pPr marL="241300" marR="5080" indent="-228600">
              <a:lnSpc>
                <a:spcPts val="3120"/>
              </a:lnSpc>
              <a:spcBef>
                <a:spcPts val="1005"/>
              </a:spcBef>
              <a:buChar char="•"/>
              <a:tabLst>
                <a:tab pos="241300" algn="l"/>
                <a:tab pos="1235710" algn="l"/>
                <a:tab pos="2113915" algn="l"/>
              </a:tabLst>
            </a:pPr>
            <a:r>
              <a:rPr dirty="0" sz="2800" spc="-215">
                <a:latin typeface="Arial"/>
                <a:cs typeface="Arial"/>
              </a:rPr>
              <a:t>The</a:t>
            </a:r>
            <a:r>
              <a:rPr dirty="0" sz="2800" spc="-130">
                <a:latin typeface="Arial"/>
                <a:cs typeface="Arial"/>
              </a:rPr>
              <a:t> </a:t>
            </a:r>
            <a:r>
              <a:rPr dirty="0" sz="2800" spc="-140">
                <a:latin typeface="Arial"/>
                <a:cs typeface="Arial"/>
              </a:rPr>
              <a:t>Whale</a:t>
            </a:r>
            <a:r>
              <a:rPr dirty="0" sz="2800" spc="-130">
                <a:latin typeface="Arial"/>
                <a:cs typeface="Arial"/>
              </a:rPr>
              <a:t> </a:t>
            </a:r>
            <a:r>
              <a:rPr dirty="0" sz="2800" spc="-210">
                <a:latin typeface="Arial"/>
                <a:cs typeface="Arial"/>
              </a:rPr>
              <a:t>Shark</a:t>
            </a:r>
            <a:r>
              <a:rPr dirty="0" sz="2800" spc="-130">
                <a:latin typeface="Arial"/>
                <a:cs typeface="Arial"/>
              </a:rPr>
              <a:t> </a:t>
            </a:r>
            <a:r>
              <a:rPr dirty="0" sz="2800" spc="-204">
                <a:latin typeface="Arial"/>
                <a:cs typeface="Arial"/>
              </a:rPr>
              <a:t>can</a:t>
            </a:r>
            <a:r>
              <a:rPr dirty="0" sz="2800" spc="-125">
                <a:latin typeface="Arial"/>
                <a:cs typeface="Arial"/>
              </a:rPr>
              <a:t> </a:t>
            </a:r>
            <a:r>
              <a:rPr dirty="0" sz="2800" spc="-95">
                <a:latin typeface="Arial"/>
                <a:cs typeface="Arial"/>
              </a:rPr>
              <a:t>circulate</a:t>
            </a:r>
            <a:r>
              <a:rPr dirty="0" sz="2800" spc="-130">
                <a:latin typeface="Arial"/>
                <a:cs typeface="Arial"/>
              </a:rPr>
              <a:t> </a:t>
            </a:r>
            <a:r>
              <a:rPr dirty="0" sz="2800" spc="-75">
                <a:latin typeface="Arial"/>
                <a:cs typeface="Arial"/>
              </a:rPr>
              <a:t>water</a:t>
            </a:r>
            <a:r>
              <a:rPr dirty="0" sz="2800" spc="-130">
                <a:latin typeface="Arial"/>
                <a:cs typeface="Arial"/>
              </a:rPr>
              <a:t> </a:t>
            </a:r>
            <a:r>
              <a:rPr dirty="0" sz="2800" spc="-70">
                <a:latin typeface="Arial"/>
                <a:cs typeface="Arial"/>
              </a:rPr>
              <a:t>through</a:t>
            </a:r>
            <a:r>
              <a:rPr dirty="0" sz="2800" spc="-130">
                <a:latin typeface="Arial"/>
                <a:cs typeface="Arial"/>
              </a:rPr>
              <a:t> </a:t>
            </a:r>
            <a:r>
              <a:rPr dirty="0" sz="2800" spc="-50">
                <a:latin typeface="Arial"/>
                <a:cs typeface="Arial"/>
              </a:rPr>
              <a:t>its</a:t>
            </a:r>
            <a:r>
              <a:rPr dirty="0" sz="2800" spc="-130">
                <a:latin typeface="Arial"/>
                <a:cs typeface="Arial"/>
              </a:rPr>
              <a:t> </a:t>
            </a:r>
            <a:r>
              <a:rPr dirty="0" sz="2800" spc="-100">
                <a:latin typeface="Arial"/>
                <a:cs typeface="Arial"/>
              </a:rPr>
              <a:t>gills,</a:t>
            </a:r>
            <a:r>
              <a:rPr dirty="0" sz="2800" spc="-125">
                <a:latin typeface="Arial"/>
                <a:cs typeface="Arial"/>
              </a:rPr>
              <a:t> </a:t>
            </a:r>
            <a:r>
              <a:rPr dirty="0" sz="2800" spc="-55">
                <a:latin typeface="Arial"/>
                <a:cs typeface="Arial"/>
              </a:rPr>
              <a:t>at</a:t>
            </a:r>
            <a:r>
              <a:rPr dirty="0" sz="2800" spc="-130">
                <a:latin typeface="Arial"/>
                <a:cs typeface="Arial"/>
              </a:rPr>
              <a:t> </a:t>
            </a:r>
            <a:r>
              <a:rPr dirty="0" sz="2800" spc="-240">
                <a:latin typeface="Arial"/>
                <a:cs typeface="Arial"/>
              </a:rPr>
              <a:t>a</a:t>
            </a:r>
            <a:r>
              <a:rPr dirty="0" sz="2800" spc="-130">
                <a:latin typeface="Arial"/>
                <a:cs typeface="Arial"/>
              </a:rPr>
              <a:t> </a:t>
            </a:r>
            <a:r>
              <a:rPr dirty="0" sz="2800" spc="-175">
                <a:latin typeface="Arial"/>
                <a:cs typeface="Arial"/>
              </a:rPr>
              <a:t>speed</a:t>
            </a:r>
            <a:r>
              <a:rPr dirty="0" sz="2800" spc="-130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of</a:t>
            </a:r>
            <a:r>
              <a:rPr dirty="0" sz="2800" spc="-125">
                <a:latin typeface="Arial"/>
                <a:cs typeface="Arial"/>
              </a:rPr>
              <a:t> </a:t>
            </a:r>
            <a:r>
              <a:rPr dirty="0" sz="2800" spc="-25">
                <a:latin typeface="Arial"/>
                <a:cs typeface="Arial"/>
              </a:rPr>
              <a:t>up </a:t>
            </a:r>
            <a:r>
              <a:rPr dirty="0" sz="2800">
                <a:latin typeface="Arial"/>
                <a:cs typeface="Arial"/>
              </a:rPr>
              <a:t>to</a:t>
            </a:r>
            <a:r>
              <a:rPr dirty="0" sz="2800" spc="-110">
                <a:latin typeface="Arial"/>
                <a:cs typeface="Arial"/>
              </a:rPr>
              <a:t> </a:t>
            </a:r>
            <a:r>
              <a:rPr dirty="0" sz="2800" spc="-25">
                <a:latin typeface="Arial"/>
                <a:cs typeface="Arial"/>
              </a:rPr>
              <a:t>1.7</a:t>
            </a:r>
            <a:r>
              <a:rPr dirty="0" sz="2800">
                <a:latin typeface="Arial"/>
                <a:cs typeface="Arial"/>
              </a:rPr>
              <a:t>	</a:t>
            </a:r>
            <a:r>
              <a:rPr dirty="0" sz="2800" spc="-10">
                <a:latin typeface="Arial"/>
                <a:cs typeface="Arial"/>
              </a:rPr>
              <a:t>litres</a:t>
            </a:r>
            <a:r>
              <a:rPr dirty="0" sz="2800">
                <a:latin typeface="Arial"/>
                <a:cs typeface="Arial"/>
              </a:rPr>
              <a:t>	</a:t>
            </a:r>
            <a:r>
              <a:rPr dirty="0" sz="2800" spc="-85">
                <a:latin typeface="Arial"/>
                <a:cs typeface="Arial"/>
              </a:rPr>
              <a:t>per</a:t>
            </a:r>
            <a:r>
              <a:rPr dirty="0" sz="2800" spc="-120">
                <a:latin typeface="Arial"/>
                <a:cs typeface="Arial"/>
              </a:rPr>
              <a:t> </a:t>
            </a:r>
            <a:r>
              <a:rPr dirty="0" sz="2800" spc="-10">
                <a:latin typeface="Arial"/>
                <a:cs typeface="Arial"/>
              </a:rPr>
              <a:t>second</a:t>
            </a:r>
            <a:endParaRPr sz="2800">
              <a:latin typeface="Arial"/>
              <a:cs typeface="Arial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729535" y="365125"/>
            <a:ext cx="3876675" cy="2672079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863484" y="6210334"/>
            <a:ext cx="1190476" cy="552381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07788" rIns="0" bIns="0" rtlCol="0" vert="horz">
            <a:spAutoFit/>
          </a:bodyPr>
          <a:lstStyle/>
          <a:p>
            <a:pPr marL="45085">
              <a:lnSpc>
                <a:spcPct val="100000"/>
              </a:lnSpc>
              <a:spcBef>
                <a:spcPts val="110"/>
              </a:spcBef>
            </a:pPr>
            <a:r>
              <a:rPr dirty="0" spc="-175"/>
              <a:t>Giant</a:t>
            </a:r>
            <a:r>
              <a:rPr dirty="0" spc="-220"/>
              <a:t> </a:t>
            </a:r>
            <a:r>
              <a:rPr dirty="0" spc="-320"/>
              <a:t>Squid</a:t>
            </a:r>
            <a:r>
              <a:rPr dirty="0" spc="-204"/>
              <a:t> </a:t>
            </a:r>
            <a:r>
              <a:rPr dirty="0" spc="-335"/>
              <a:t>Facts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09220" rIns="0" bIns="0" rtlCol="0" vert="horz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860"/>
              </a:spcBef>
              <a:buChar char="•"/>
              <a:tabLst>
                <a:tab pos="240665" algn="l"/>
              </a:tabLst>
            </a:pPr>
            <a:r>
              <a:rPr dirty="0" sz="2800" spc="-265"/>
              <a:t>A</a:t>
            </a:r>
            <a:r>
              <a:rPr dirty="0" sz="2800" spc="-140"/>
              <a:t> </a:t>
            </a:r>
            <a:r>
              <a:rPr dirty="0" sz="2800" spc="-114"/>
              <a:t>member</a:t>
            </a:r>
            <a:r>
              <a:rPr dirty="0" sz="2800" spc="-140"/>
              <a:t> </a:t>
            </a:r>
            <a:r>
              <a:rPr dirty="0" sz="2800"/>
              <a:t>of</a:t>
            </a:r>
            <a:r>
              <a:rPr dirty="0" sz="2800" spc="-140"/>
              <a:t> </a:t>
            </a:r>
            <a:r>
              <a:rPr dirty="0" sz="2800" spc="-35"/>
              <a:t>the</a:t>
            </a:r>
            <a:r>
              <a:rPr dirty="0" sz="2800" spc="-140"/>
              <a:t> </a:t>
            </a:r>
            <a:r>
              <a:rPr dirty="0" sz="2800" spc="-145"/>
              <a:t>Octopus</a:t>
            </a:r>
            <a:r>
              <a:rPr dirty="0" sz="2800" spc="-135"/>
              <a:t> </a:t>
            </a:r>
            <a:r>
              <a:rPr dirty="0" sz="2800" spc="-10"/>
              <a:t>family</a:t>
            </a:r>
            <a:endParaRPr sz="2800"/>
          </a:p>
          <a:p>
            <a:pPr marL="240665" indent="-227965">
              <a:lnSpc>
                <a:spcPct val="100000"/>
              </a:lnSpc>
              <a:spcBef>
                <a:spcPts val="760"/>
              </a:spcBef>
              <a:buChar char="•"/>
              <a:tabLst>
                <a:tab pos="240665" algn="l"/>
              </a:tabLst>
            </a:pPr>
            <a:r>
              <a:rPr dirty="0" sz="2800" spc="-195"/>
              <a:t>This</a:t>
            </a:r>
            <a:r>
              <a:rPr dirty="0" sz="2800" spc="-140"/>
              <a:t> </a:t>
            </a:r>
            <a:r>
              <a:rPr dirty="0" sz="2800" spc="-100"/>
              <a:t>creature</a:t>
            </a:r>
            <a:r>
              <a:rPr dirty="0" sz="2800" spc="-135"/>
              <a:t> </a:t>
            </a:r>
            <a:r>
              <a:rPr dirty="0" sz="2800" spc="-155"/>
              <a:t>is</a:t>
            </a:r>
            <a:r>
              <a:rPr dirty="0" sz="2800" spc="-135"/>
              <a:t> </a:t>
            </a:r>
            <a:r>
              <a:rPr dirty="0" sz="2800" spc="-240"/>
              <a:t>a</a:t>
            </a:r>
            <a:r>
              <a:rPr dirty="0" sz="2800" spc="-135"/>
              <a:t> </a:t>
            </a:r>
            <a:r>
              <a:rPr dirty="0" sz="2800" spc="-125"/>
              <a:t>cephlapod</a:t>
            </a:r>
            <a:r>
              <a:rPr dirty="0" sz="2800" spc="-135"/>
              <a:t> </a:t>
            </a:r>
            <a:r>
              <a:rPr dirty="0" sz="2800"/>
              <a:t>not</a:t>
            </a:r>
            <a:r>
              <a:rPr dirty="0" sz="2800" spc="-135"/>
              <a:t> </a:t>
            </a:r>
            <a:r>
              <a:rPr dirty="0" sz="2800" spc="-240"/>
              <a:t>a</a:t>
            </a:r>
            <a:r>
              <a:rPr dirty="0" sz="2800" spc="-135"/>
              <a:t> </a:t>
            </a:r>
            <a:r>
              <a:rPr dirty="0" sz="2800" spc="-20"/>
              <a:t>fish</a:t>
            </a:r>
            <a:endParaRPr sz="2800"/>
          </a:p>
          <a:p>
            <a:pPr marL="240665" indent="-227965">
              <a:lnSpc>
                <a:spcPct val="100000"/>
              </a:lnSpc>
              <a:spcBef>
                <a:spcPts val="765"/>
              </a:spcBef>
              <a:buChar char="•"/>
              <a:tabLst>
                <a:tab pos="240665" algn="l"/>
              </a:tabLst>
            </a:pPr>
            <a:r>
              <a:rPr dirty="0" sz="2800"/>
              <a:t>It</a:t>
            </a:r>
            <a:r>
              <a:rPr dirty="0" sz="2800" spc="-125"/>
              <a:t> lives </a:t>
            </a:r>
            <a:r>
              <a:rPr dirty="0" sz="2800" spc="-35"/>
              <a:t>in</a:t>
            </a:r>
            <a:r>
              <a:rPr dirty="0" sz="2800" spc="-120"/>
              <a:t> </a:t>
            </a:r>
            <a:r>
              <a:rPr dirty="0" sz="2800" spc="-35"/>
              <a:t>the</a:t>
            </a:r>
            <a:r>
              <a:rPr dirty="0" sz="2800" spc="-125"/>
              <a:t> </a:t>
            </a:r>
            <a:r>
              <a:rPr dirty="0" sz="2800" spc="-114"/>
              <a:t>dark</a:t>
            </a:r>
            <a:r>
              <a:rPr dirty="0" sz="2800" spc="-125"/>
              <a:t> </a:t>
            </a:r>
            <a:r>
              <a:rPr dirty="0" sz="2800" spc="-140"/>
              <a:t>deep</a:t>
            </a:r>
            <a:r>
              <a:rPr dirty="0" sz="2800" spc="-120"/>
              <a:t> </a:t>
            </a:r>
            <a:r>
              <a:rPr dirty="0" sz="2800" spc="-10"/>
              <a:t>ocean</a:t>
            </a:r>
            <a:endParaRPr sz="2800"/>
          </a:p>
          <a:p>
            <a:pPr marL="240665" indent="-227965">
              <a:lnSpc>
                <a:spcPct val="100000"/>
              </a:lnSpc>
              <a:spcBef>
                <a:spcPts val="760"/>
              </a:spcBef>
              <a:buChar char="•"/>
              <a:tabLst>
                <a:tab pos="240665" algn="l"/>
              </a:tabLst>
            </a:pPr>
            <a:r>
              <a:rPr dirty="0" sz="2800" spc="-90"/>
              <a:t>Its</a:t>
            </a:r>
            <a:r>
              <a:rPr dirty="0" sz="2800" spc="-125"/>
              <a:t> </a:t>
            </a:r>
            <a:r>
              <a:rPr dirty="0" sz="2800" spc="-220"/>
              <a:t>eyes</a:t>
            </a:r>
            <a:r>
              <a:rPr dirty="0" sz="2800" spc="-120"/>
              <a:t> </a:t>
            </a:r>
            <a:r>
              <a:rPr dirty="0" sz="2800" spc="-110"/>
              <a:t>grow</a:t>
            </a:r>
            <a:r>
              <a:rPr dirty="0" sz="2800" spc="-120"/>
              <a:t> </a:t>
            </a:r>
            <a:r>
              <a:rPr dirty="0" sz="2800" spc="-270"/>
              <a:t>as</a:t>
            </a:r>
            <a:r>
              <a:rPr dirty="0" sz="2800" spc="-125"/>
              <a:t> </a:t>
            </a:r>
            <a:r>
              <a:rPr dirty="0" sz="2800" spc="-120"/>
              <a:t>big </a:t>
            </a:r>
            <a:r>
              <a:rPr dirty="0" sz="2800" spc="-270"/>
              <a:t>as</a:t>
            </a:r>
            <a:r>
              <a:rPr dirty="0" sz="2800" spc="-120"/>
              <a:t> </a:t>
            </a:r>
            <a:r>
              <a:rPr dirty="0" sz="2800" spc="-170"/>
              <a:t>beach</a:t>
            </a:r>
            <a:r>
              <a:rPr dirty="0" sz="2800" spc="-125"/>
              <a:t> </a:t>
            </a:r>
            <a:r>
              <a:rPr dirty="0" sz="2800" spc="-10"/>
              <a:t>balls</a:t>
            </a:r>
            <a:endParaRPr sz="2800"/>
          </a:p>
          <a:p>
            <a:pPr marL="240665" indent="-227965">
              <a:lnSpc>
                <a:spcPct val="100000"/>
              </a:lnSpc>
              <a:spcBef>
                <a:spcPts val="760"/>
              </a:spcBef>
              <a:buChar char="•"/>
              <a:tabLst>
                <a:tab pos="240665" algn="l"/>
                <a:tab pos="5467985" algn="l"/>
              </a:tabLst>
            </a:pPr>
            <a:r>
              <a:rPr dirty="0" sz="2800"/>
              <a:t>It</a:t>
            </a:r>
            <a:r>
              <a:rPr dirty="0" sz="2800" spc="-110"/>
              <a:t> </a:t>
            </a:r>
            <a:r>
              <a:rPr dirty="0" sz="2800" spc="-229"/>
              <a:t>uses</a:t>
            </a:r>
            <a:r>
              <a:rPr dirty="0" sz="2800" spc="-110"/>
              <a:t> </a:t>
            </a:r>
            <a:r>
              <a:rPr dirty="0" sz="2800" spc="-135"/>
              <a:t>large</a:t>
            </a:r>
            <a:r>
              <a:rPr dirty="0" sz="2800" spc="-110"/>
              <a:t> tentacles</a:t>
            </a:r>
            <a:r>
              <a:rPr dirty="0" sz="2800" spc="-105"/>
              <a:t> </a:t>
            </a:r>
            <a:r>
              <a:rPr dirty="0" sz="2800" spc="-140"/>
              <a:t>covered</a:t>
            </a:r>
            <a:r>
              <a:rPr dirty="0" sz="2800" spc="-110"/>
              <a:t> </a:t>
            </a:r>
            <a:r>
              <a:rPr dirty="0" sz="2800" spc="-20"/>
              <a:t>with</a:t>
            </a:r>
            <a:r>
              <a:rPr dirty="0" sz="2800"/>
              <a:t>	</a:t>
            </a:r>
            <a:r>
              <a:rPr dirty="0" sz="2800" spc="-55"/>
              <a:t>powerful</a:t>
            </a:r>
            <a:r>
              <a:rPr dirty="0" sz="2800" spc="-120"/>
              <a:t> </a:t>
            </a:r>
            <a:r>
              <a:rPr dirty="0" sz="2800" spc="-195"/>
              <a:t>suckers</a:t>
            </a:r>
            <a:r>
              <a:rPr dirty="0" sz="2800" spc="-120"/>
              <a:t> </a:t>
            </a:r>
            <a:r>
              <a:rPr dirty="0" sz="2800"/>
              <a:t>to</a:t>
            </a:r>
            <a:r>
              <a:rPr dirty="0" sz="2800" spc="-120"/>
              <a:t> </a:t>
            </a:r>
            <a:r>
              <a:rPr dirty="0" sz="2800" spc="-150"/>
              <a:t>catch</a:t>
            </a:r>
            <a:r>
              <a:rPr dirty="0" sz="2800" spc="-114"/>
              <a:t> </a:t>
            </a:r>
            <a:r>
              <a:rPr dirty="0" sz="2800" spc="-50"/>
              <a:t>its</a:t>
            </a:r>
            <a:r>
              <a:rPr dirty="0" sz="2800" spc="-120"/>
              <a:t> </a:t>
            </a:r>
            <a:r>
              <a:rPr dirty="0" sz="2800" spc="-55"/>
              <a:t>prey</a:t>
            </a:r>
            <a:endParaRPr sz="2800"/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786560" y="365125"/>
            <a:ext cx="5256617" cy="3199965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863484" y="6210334"/>
            <a:ext cx="1190476" cy="552381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3663169" y="1647607"/>
            <a:ext cx="4866005" cy="93980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0" spc="575" i="0">
                <a:solidFill>
                  <a:srgbClr val="003DCC"/>
                </a:solidFill>
                <a:latin typeface="Arial"/>
                <a:cs typeface="Arial"/>
              </a:rPr>
              <a:t>©</a:t>
            </a:r>
            <a:r>
              <a:rPr dirty="0" sz="6000" spc="-315" i="0">
                <a:solidFill>
                  <a:srgbClr val="003DCC"/>
                </a:solidFill>
                <a:latin typeface="Arial"/>
                <a:cs typeface="Arial"/>
              </a:rPr>
              <a:t> </a:t>
            </a:r>
            <a:r>
              <a:rPr dirty="0" sz="6000" spc="-445" i="0">
                <a:solidFill>
                  <a:srgbClr val="003DCC"/>
                </a:solidFill>
                <a:latin typeface="Arial"/>
                <a:cs typeface="Arial"/>
              </a:rPr>
              <a:t>Ocean</a:t>
            </a:r>
            <a:r>
              <a:rPr dirty="0" sz="6000" spc="-315" i="0">
                <a:solidFill>
                  <a:srgbClr val="003DCC"/>
                </a:solidFill>
                <a:latin typeface="Arial"/>
                <a:cs typeface="Arial"/>
              </a:rPr>
              <a:t> </a:t>
            </a:r>
            <a:r>
              <a:rPr dirty="0" sz="6000" spc="-140" i="0">
                <a:solidFill>
                  <a:srgbClr val="003DCC"/>
                </a:solidFill>
                <a:latin typeface="Arial"/>
                <a:cs typeface="Arial"/>
              </a:rPr>
              <a:t>World</a:t>
            </a:r>
            <a:endParaRPr sz="6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137024" y="3555088"/>
            <a:ext cx="5917565" cy="1266825"/>
          </a:xfrm>
          <a:prstGeom prst="rect">
            <a:avLst/>
          </a:prstGeom>
        </p:spPr>
        <p:txBody>
          <a:bodyPr wrap="square" lIns="0" tIns="46990" rIns="0" bIns="0" rtlCol="0" vert="horz">
            <a:spAutoFit/>
          </a:bodyPr>
          <a:lstStyle/>
          <a:p>
            <a:pPr algn="ctr" marL="12700" marR="5080">
              <a:lnSpc>
                <a:spcPts val="2660"/>
              </a:lnSpc>
              <a:spcBef>
                <a:spcPts val="370"/>
              </a:spcBef>
            </a:pPr>
            <a:r>
              <a:rPr dirty="0" sz="2400" spc="-229">
                <a:latin typeface="Arial"/>
                <a:cs typeface="Arial"/>
              </a:rPr>
              <a:t>A</a:t>
            </a:r>
            <a:r>
              <a:rPr dirty="0" sz="2400" spc="-100">
                <a:latin typeface="Arial"/>
                <a:cs typeface="Arial"/>
              </a:rPr>
              <a:t> </a:t>
            </a:r>
            <a:r>
              <a:rPr dirty="0" sz="2400" spc="-140">
                <a:latin typeface="Arial"/>
                <a:cs typeface="Arial"/>
              </a:rPr>
              <a:t>series</a:t>
            </a:r>
            <a:r>
              <a:rPr dirty="0" sz="2400" spc="-9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of</a:t>
            </a:r>
            <a:r>
              <a:rPr dirty="0" sz="2400" spc="-95">
                <a:latin typeface="Arial"/>
                <a:cs typeface="Arial"/>
              </a:rPr>
              <a:t> </a:t>
            </a:r>
            <a:r>
              <a:rPr dirty="0" sz="2400" spc="-150">
                <a:latin typeface="Arial"/>
                <a:cs typeface="Arial"/>
              </a:rPr>
              <a:t>Oceanography</a:t>
            </a:r>
            <a:r>
              <a:rPr dirty="0" sz="2400" spc="-95">
                <a:latin typeface="Arial"/>
                <a:cs typeface="Arial"/>
              </a:rPr>
              <a:t> </a:t>
            </a:r>
            <a:r>
              <a:rPr dirty="0" sz="2400" spc="-120">
                <a:latin typeface="Arial"/>
                <a:cs typeface="Arial"/>
              </a:rPr>
              <a:t>Educational</a:t>
            </a:r>
            <a:r>
              <a:rPr dirty="0" sz="2400" spc="-95">
                <a:latin typeface="Arial"/>
                <a:cs typeface="Arial"/>
              </a:rPr>
              <a:t> </a:t>
            </a:r>
            <a:r>
              <a:rPr dirty="0" sz="2400" spc="-50">
                <a:latin typeface="Arial"/>
                <a:cs typeface="Arial"/>
              </a:rPr>
              <a:t>Materials </a:t>
            </a:r>
            <a:r>
              <a:rPr dirty="0" sz="2400" spc="-95">
                <a:latin typeface="Arial"/>
                <a:cs typeface="Arial"/>
              </a:rPr>
              <a:t>prepared</a:t>
            </a:r>
            <a:r>
              <a:rPr dirty="0" sz="2400" spc="-110">
                <a:latin typeface="Arial"/>
                <a:cs typeface="Arial"/>
              </a:rPr>
              <a:t> </a:t>
            </a:r>
            <a:r>
              <a:rPr dirty="0" sz="2400" spc="-25">
                <a:latin typeface="Arial"/>
                <a:cs typeface="Arial"/>
              </a:rPr>
              <a:t>by</a:t>
            </a:r>
            <a:endParaRPr sz="2400">
              <a:latin typeface="Arial"/>
              <a:cs typeface="Arial"/>
            </a:endParaRPr>
          </a:p>
          <a:p>
            <a:pPr algn="ctr" marL="1905">
              <a:lnSpc>
                <a:spcPts val="4180"/>
              </a:lnSpc>
            </a:pPr>
            <a:r>
              <a:rPr dirty="0" sz="4000" spc="-270" b="1">
                <a:solidFill>
                  <a:srgbClr val="003DCC"/>
                </a:solidFill>
                <a:latin typeface="Arial"/>
                <a:cs typeface="Arial"/>
                <a:hlinkClick r:id="rId2"/>
              </a:rPr>
              <a:t>www.weirdfishlady.co.uk</a:t>
            </a:r>
            <a:endParaRPr sz="4000">
              <a:latin typeface="Arial"/>
              <a:cs typeface="Arial"/>
            </a:endParaRPr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863264" y="6210300"/>
            <a:ext cx="1190625" cy="55245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3DCC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1.Giants of the Ocean Project Info</dc:title>
  <dcterms:created xsi:type="dcterms:W3CDTF">2026-05-26T09:17:55Z</dcterms:created>
  <dcterms:modified xsi:type="dcterms:W3CDTF">2026-05-26T09:17:55Z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2025-01-09T00:00:00Z</vt:filetime>
  </property>
  <property fmtid="{D5CDD505-2E9C-101B-9397-08002B2CF9AE}" pid="3" name="Creator">
    <vt:lpwstr>Keynote</vt:lpwstr>
  </property>
  <property fmtid="{D5CDD505-2E9C-101B-9397-08002B2CF9AE}" pid="4" name="LastSaved">
    <vt:filetime>2026-05-26T00:00:00Z</vt:filetime>
  </property>
  <property fmtid="{D5CDD505-2E9C-101B-9397-08002B2CF9AE}" pid="5" name="Producer">
    <vt:lpwstr>macOS Version 14.6.1 (Build 23G93) Quartz PDFContext, AppendMode 1.1</vt:lpwstr>
  </property>
</Properties>
</file>