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77" r:id="rId2"/>
    <p:sldId id="259" r:id="rId3"/>
    <p:sldId id="260" r:id="rId4"/>
    <p:sldId id="261" r:id="rId5"/>
    <p:sldId id="270" r:id="rId6"/>
    <p:sldId id="269" r:id="rId7"/>
    <p:sldId id="266" r:id="rId8"/>
    <p:sldId id="273" r:id="rId9"/>
    <p:sldId id="271" r:id="rId10"/>
    <p:sldId id="272" r:id="rId11"/>
    <p:sldId id="279" r:id="rId12"/>
    <p:sldId id="274" r:id="rId13"/>
    <p:sldId id="276" r:id="rId14"/>
    <p:sldId id="275" r:id="rId15"/>
    <p:sldId id="291" r:id="rId16"/>
  </p:sldIdLst>
  <p:sldSz cx="12192000" cy="6858000"/>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6039" autoAdjust="0"/>
    <p:restoredTop sz="94660"/>
  </p:normalViewPr>
  <p:slideViewPr>
    <p:cSldViewPr snapToGrid="0">
      <p:cViewPr varScale="1">
        <p:scale>
          <a:sx n="90" d="100"/>
          <a:sy n="90" d="100"/>
        </p:scale>
        <p:origin x="224" y="1016"/>
      </p:cViewPr>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853F6E1-0F90-4704-9B42-1E1CE586ACB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cs typeface="+mn-cs"/>
              </a:defRPr>
            </a:lvl1pPr>
          </a:lstStyle>
          <a:p>
            <a:pPr>
              <a:defRPr/>
            </a:pPr>
            <a:endParaRPr lang="en-GB"/>
          </a:p>
        </p:txBody>
      </p:sp>
      <p:sp>
        <p:nvSpPr>
          <p:cNvPr id="3" name="Date Placeholder 2">
            <a:extLst>
              <a:ext uri="{FF2B5EF4-FFF2-40B4-BE49-F238E27FC236}">
                <a16:creationId xmlns:a16="http://schemas.microsoft.com/office/drawing/2014/main" id="{D0E67B87-9D2C-4C58-A5D3-83F5E1674C0B}"/>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cs typeface="+mn-cs"/>
              </a:defRPr>
            </a:lvl1pPr>
          </a:lstStyle>
          <a:p>
            <a:pPr>
              <a:defRPr/>
            </a:pPr>
            <a:fld id="{0F0D26E2-8A79-48DE-889E-BC07EF9D47D1}" type="datetimeFigureOut">
              <a:rPr lang="en-GB"/>
              <a:pPr>
                <a:defRPr/>
              </a:pPr>
              <a:t>11/04/2019</a:t>
            </a:fld>
            <a:endParaRPr lang="en-GB"/>
          </a:p>
        </p:txBody>
      </p:sp>
      <p:sp>
        <p:nvSpPr>
          <p:cNvPr id="4" name="Slide Image Placeholder 3">
            <a:extLst>
              <a:ext uri="{FF2B5EF4-FFF2-40B4-BE49-F238E27FC236}">
                <a16:creationId xmlns:a16="http://schemas.microsoft.com/office/drawing/2014/main" id="{6D360217-A9AD-470E-B6D3-F90855D90275}"/>
              </a:ext>
            </a:extLst>
          </p:cNvPr>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GB" noProof="0"/>
          </a:p>
        </p:txBody>
      </p:sp>
      <p:sp>
        <p:nvSpPr>
          <p:cNvPr id="5" name="Notes Placeholder 4">
            <a:extLst>
              <a:ext uri="{FF2B5EF4-FFF2-40B4-BE49-F238E27FC236}">
                <a16:creationId xmlns:a16="http://schemas.microsoft.com/office/drawing/2014/main" id="{3478FEE9-31D5-4F6D-900A-84CB806D5EC2}"/>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6" name="Footer Placeholder 5">
            <a:extLst>
              <a:ext uri="{FF2B5EF4-FFF2-40B4-BE49-F238E27FC236}">
                <a16:creationId xmlns:a16="http://schemas.microsoft.com/office/drawing/2014/main" id="{E78098CF-2A37-4D5F-918D-EC538705A2A3}"/>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cs typeface="+mn-cs"/>
              </a:defRPr>
            </a:lvl1pPr>
          </a:lstStyle>
          <a:p>
            <a:pPr>
              <a:defRPr/>
            </a:pPr>
            <a:endParaRPr lang="en-GB"/>
          </a:p>
        </p:txBody>
      </p:sp>
      <p:sp>
        <p:nvSpPr>
          <p:cNvPr id="7" name="Slide Number Placeholder 6">
            <a:extLst>
              <a:ext uri="{FF2B5EF4-FFF2-40B4-BE49-F238E27FC236}">
                <a16:creationId xmlns:a16="http://schemas.microsoft.com/office/drawing/2014/main" id="{D729DA52-11F0-40BA-A4CD-A1DA181AE0C6}"/>
              </a:ext>
            </a:extLst>
          </p:cNvPr>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defRPr>
            </a:lvl1pPr>
          </a:lstStyle>
          <a:p>
            <a:pPr>
              <a:defRPr/>
            </a:pPr>
            <a:fld id="{3F927DEF-F0E2-4CDA-8BAE-338D5DDD739A}"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
            <a:extLst>
              <a:ext uri="{FF2B5EF4-FFF2-40B4-BE49-F238E27FC236}">
                <a16:creationId xmlns:a16="http://schemas.microsoft.com/office/drawing/2014/main" id="{825C47BE-A43F-4426-8971-D2B6AE1C90D0}"/>
              </a:ext>
            </a:extLst>
          </p:cNvPr>
          <p:cNvSpPr>
            <a:spLocks noGrp="1" noRot="1" noChangeAspect="1" noChangeArrowheads="1" noTextEdit="1"/>
          </p:cNvSpPr>
          <p:nvPr>
            <p:ph type="sldImg"/>
          </p:nvPr>
        </p:nvSpPr>
        <p:spPr bwMode="auto">
          <a:xfrm>
            <a:off x="381000" y="685800"/>
            <a:ext cx="6096000" cy="3429000"/>
          </a:xfrm>
          <a:solidFill>
            <a:srgbClr val="FFFFFF"/>
          </a:solidFill>
          <a:ln>
            <a:solidFill>
              <a:srgbClr val="000000"/>
            </a:solidFill>
            <a:miter lim="800000"/>
            <a:headEnd/>
            <a:tailEnd/>
          </a:ln>
        </p:spPr>
      </p:sp>
      <p:sp>
        <p:nvSpPr>
          <p:cNvPr id="7171" name="Rectangle 2">
            <a:extLst>
              <a:ext uri="{FF2B5EF4-FFF2-40B4-BE49-F238E27FC236}">
                <a16:creationId xmlns:a16="http://schemas.microsoft.com/office/drawing/2014/main" id="{A38EFCE6-715A-4A58-AE5D-6249430EFBAE}"/>
              </a:ext>
            </a:extLst>
          </p:cNvPr>
          <p:cNvSpPr>
            <a:spLocks noGrp="1" noChangeArrowheads="1"/>
          </p:cNvSpPr>
          <p:nvPr>
            <p:ph type="body" idx="1"/>
          </p:nvPr>
        </p:nvSpPr>
        <p:spPr bwMode="auto">
          <a:xfrm>
            <a:off x="685800" y="4343400"/>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solidFill>
                  <a:srgbClr val="000000"/>
                </a:solidFill>
                <a:latin typeface="Lucida Grande"/>
                <a:ea typeface="Lucida Grande"/>
                <a:cs typeface="Lucida Grande"/>
                <a:sym typeface="Lucida Grande"/>
              </a:rPr>
              <a:t>But it ALL comes from humans !</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1">
            <a:extLst>
              <a:ext uri="{FF2B5EF4-FFF2-40B4-BE49-F238E27FC236}">
                <a16:creationId xmlns:a16="http://schemas.microsoft.com/office/drawing/2014/main" id="{5693FFA0-195E-4DB8-97B4-0EEFCC25B94F}"/>
              </a:ext>
            </a:extLst>
          </p:cNvPr>
          <p:cNvSpPr>
            <a:spLocks noGrp="1" noRot="1" noChangeAspect="1" noChangeArrowheads="1" noTextEdit="1"/>
          </p:cNvSpPr>
          <p:nvPr>
            <p:ph type="sldImg"/>
          </p:nvPr>
        </p:nvSpPr>
        <p:spPr bwMode="auto">
          <a:xfrm>
            <a:off x="381000" y="685800"/>
            <a:ext cx="6096000" cy="3429000"/>
          </a:xfrm>
          <a:solidFill>
            <a:srgbClr val="FFFFFF"/>
          </a:solidFill>
          <a:ln>
            <a:solidFill>
              <a:srgbClr val="000000"/>
            </a:solidFill>
            <a:miter lim="800000"/>
            <a:headEnd/>
            <a:tailEnd/>
          </a:ln>
        </p:spPr>
      </p:sp>
      <p:sp>
        <p:nvSpPr>
          <p:cNvPr id="9219" name="Rectangle 2">
            <a:extLst>
              <a:ext uri="{FF2B5EF4-FFF2-40B4-BE49-F238E27FC236}">
                <a16:creationId xmlns:a16="http://schemas.microsoft.com/office/drawing/2014/main" id="{12218B44-ACC7-4A39-8B13-B2BECD176559}"/>
              </a:ext>
            </a:extLst>
          </p:cNvPr>
          <p:cNvSpPr>
            <a:spLocks noGrp="1" noChangeArrowheads="1"/>
          </p:cNvSpPr>
          <p:nvPr>
            <p:ph type="body" idx="1"/>
          </p:nvPr>
        </p:nvSpPr>
        <p:spPr bwMode="auto">
          <a:xfrm>
            <a:off x="685800" y="4343400"/>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solidFill>
                  <a:srgbClr val="000000"/>
                </a:solidFill>
                <a:latin typeface="Lucida Grande"/>
                <a:ea typeface="Lucida Grande"/>
                <a:cs typeface="Lucida Grande"/>
                <a:sym typeface="Lucida Grande"/>
              </a:rPr>
              <a:t>It is the very properties that make plastics so useful, their stability and resistance to degradation, that causes them to be so problematic after they have served their purpose and these materials persist in the environment and are not readily degraded or processed by natural biological mechanisms.</a:t>
            </a:r>
          </a:p>
          <a:p>
            <a:pPr algn="ctr" eaLnBrk="1" hangingPunct="1">
              <a:spcBef>
                <a:spcPct val="0"/>
              </a:spcBef>
            </a:pPr>
            <a:r>
              <a:rPr lang="en-US" altLang="en-US">
                <a:solidFill>
                  <a:srgbClr val="000000"/>
                </a:solidFill>
                <a:latin typeface="Lucida Grande"/>
                <a:ea typeface="Lucida Grande"/>
                <a:cs typeface="Lucida Grande"/>
                <a:sym typeface="Lucida Grande"/>
              </a:rPr>
              <a:t> </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1">
            <a:extLst>
              <a:ext uri="{FF2B5EF4-FFF2-40B4-BE49-F238E27FC236}">
                <a16:creationId xmlns:a16="http://schemas.microsoft.com/office/drawing/2014/main" id="{B7021363-4EC1-4E6F-A256-FBC9E34542D5}"/>
              </a:ext>
            </a:extLst>
          </p:cNvPr>
          <p:cNvSpPr>
            <a:spLocks noGrp="1" noRot="1" noChangeAspect="1" noChangeArrowheads="1" noTextEdit="1"/>
          </p:cNvSpPr>
          <p:nvPr>
            <p:ph type="sldImg"/>
          </p:nvPr>
        </p:nvSpPr>
        <p:spPr bwMode="auto">
          <a:xfrm>
            <a:off x="381000" y="685800"/>
            <a:ext cx="6096000" cy="3429000"/>
          </a:xfrm>
          <a:solidFill>
            <a:srgbClr val="FFFFFF"/>
          </a:solidFill>
          <a:ln>
            <a:solidFill>
              <a:srgbClr val="000000"/>
            </a:solidFill>
            <a:miter lim="800000"/>
            <a:headEnd/>
            <a:tailEnd/>
          </a:ln>
        </p:spPr>
      </p:sp>
      <p:sp>
        <p:nvSpPr>
          <p:cNvPr id="11267" name="Rectangle 2">
            <a:extLst>
              <a:ext uri="{FF2B5EF4-FFF2-40B4-BE49-F238E27FC236}">
                <a16:creationId xmlns:a16="http://schemas.microsoft.com/office/drawing/2014/main" id="{E48303F6-9E6B-4717-AE51-425956E0F3D0}"/>
              </a:ext>
            </a:extLst>
          </p:cNvPr>
          <p:cNvSpPr>
            <a:spLocks noGrp="1" noChangeArrowheads="1"/>
          </p:cNvSpPr>
          <p:nvPr>
            <p:ph type="body" idx="1"/>
          </p:nvPr>
        </p:nvSpPr>
        <p:spPr bwMode="auto">
          <a:xfrm>
            <a:off x="685800" y="4343400"/>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solidFill>
                  <a:srgbClr val="000000"/>
                </a:solidFill>
                <a:latin typeface="Lucida Grande"/>
                <a:ea typeface="Lucida Grande"/>
                <a:cs typeface="Lucida Grande"/>
                <a:sym typeface="Lucida Grande"/>
              </a:rPr>
              <a:t>Water is essential to life – we must reuse these bottles – not just throw them away after one drink. </a:t>
            </a:r>
          </a:p>
          <a:p>
            <a:pPr algn="ctr" eaLnBrk="1" hangingPunct="1">
              <a:spcBef>
                <a:spcPct val="0"/>
              </a:spcBef>
            </a:pPr>
            <a:r>
              <a:rPr lang="en-US" altLang="en-US">
                <a:solidFill>
                  <a:srgbClr val="000000"/>
                </a:solidFill>
                <a:latin typeface="Lucida Grande"/>
                <a:ea typeface="Lucida Grande"/>
                <a:cs typeface="Lucida Grande"/>
                <a:sym typeface="Lucida Grande"/>
              </a:rPr>
              <a:t> </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1">
            <a:extLst>
              <a:ext uri="{FF2B5EF4-FFF2-40B4-BE49-F238E27FC236}">
                <a16:creationId xmlns:a16="http://schemas.microsoft.com/office/drawing/2014/main" id="{973CB756-8590-4D89-89B3-049D91A2F9D1}"/>
              </a:ext>
            </a:extLst>
          </p:cNvPr>
          <p:cNvSpPr>
            <a:spLocks noGrp="1" noRot="1" noChangeAspect="1" noChangeArrowheads="1" noTextEdit="1"/>
          </p:cNvSpPr>
          <p:nvPr>
            <p:ph type="sldImg"/>
          </p:nvPr>
        </p:nvSpPr>
        <p:spPr bwMode="auto">
          <a:xfrm>
            <a:off x="381000" y="685800"/>
            <a:ext cx="6096000" cy="3429000"/>
          </a:xfrm>
          <a:solidFill>
            <a:srgbClr val="FFFFFF"/>
          </a:solidFill>
          <a:ln>
            <a:solidFill>
              <a:srgbClr val="000000"/>
            </a:solidFill>
            <a:miter lim="800000"/>
            <a:headEnd/>
            <a:tailEnd/>
          </a:ln>
        </p:spPr>
      </p:sp>
      <p:sp>
        <p:nvSpPr>
          <p:cNvPr id="13315" name="Rectangle 2">
            <a:extLst>
              <a:ext uri="{FF2B5EF4-FFF2-40B4-BE49-F238E27FC236}">
                <a16:creationId xmlns:a16="http://schemas.microsoft.com/office/drawing/2014/main" id="{6C804CD6-E739-4A03-B42D-6E459B78F184}"/>
              </a:ext>
            </a:extLst>
          </p:cNvPr>
          <p:cNvSpPr>
            <a:spLocks noGrp="1" noChangeArrowheads="1"/>
          </p:cNvSpPr>
          <p:nvPr>
            <p:ph type="body" idx="1"/>
          </p:nvPr>
        </p:nvSpPr>
        <p:spPr bwMode="auto">
          <a:xfrm>
            <a:off x="685800" y="4343400"/>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solidFill>
                  <a:srgbClr val="000000"/>
                </a:solidFill>
                <a:latin typeface="Lucida Grande"/>
                <a:ea typeface="Lucida Grande"/>
                <a:cs typeface="Lucida Grande"/>
                <a:sym typeface="Lucida Grande"/>
              </a:rPr>
              <a:t>Ultimately,this would mean reduction of the use of plastics and synthetics such that they are only used where absolutely necessary and where they have been designed for ease of recycling within existing recovery infrastructure. It is possible that biodegradable plastics could be used where plastic was deemed necessary but could not be seen as an environmentally sound alternative unless they are known to break down rapidly to non-hazardous substances in natural environments.</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1">
            <a:extLst>
              <a:ext uri="{FF2B5EF4-FFF2-40B4-BE49-F238E27FC236}">
                <a16:creationId xmlns:a16="http://schemas.microsoft.com/office/drawing/2014/main" id="{7FAC2D72-1A9B-47EA-95AD-B2CEA61CE1A2}"/>
              </a:ext>
            </a:extLst>
          </p:cNvPr>
          <p:cNvSpPr>
            <a:spLocks noGrp="1" noRot="1" noChangeAspect="1" noChangeArrowheads="1" noTextEdit="1"/>
          </p:cNvSpPr>
          <p:nvPr>
            <p:ph type="sldImg"/>
          </p:nvPr>
        </p:nvSpPr>
        <p:spPr bwMode="auto">
          <a:xfrm>
            <a:off x="381000" y="685800"/>
            <a:ext cx="6096000" cy="3429000"/>
          </a:xfrm>
          <a:solidFill>
            <a:srgbClr val="FFFFFF"/>
          </a:solidFill>
          <a:ln>
            <a:solidFill>
              <a:srgbClr val="000000"/>
            </a:solidFill>
            <a:miter lim="800000"/>
            <a:headEnd/>
            <a:tailEnd/>
          </a:ln>
        </p:spPr>
      </p:sp>
      <p:sp>
        <p:nvSpPr>
          <p:cNvPr id="19459" name="Rectangle 2">
            <a:extLst>
              <a:ext uri="{FF2B5EF4-FFF2-40B4-BE49-F238E27FC236}">
                <a16:creationId xmlns:a16="http://schemas.microsoft.com/office/drawing/2014/main" id="{4862FFF6-74FB-43CD-A18B-44105692A617}"/>
              </a:ext>
            </a:extLst>
          </p:cNvPr>
          <p:cNvSpPr>
            <a:spLocks noGrp="1" noChangeArrowheads="1"/>
          </p:cNvSpPr>
          <p:nvPr>
            <p:ph type="body" idx="1"/>
          </p:nvPr>
        </p:nvSpPr>
        <p:spPr bwMode="auto">
          <a:xfrm>
            <a:off x="685800" y="4343400"/>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solidFill>
                  <a:srgbClr val="000000"/>
                </a:solidFill>
                <a:latin typeface="Lucida Grande"/>
                <a:ea typeface="Lucida Grande"/>
                <a:cs typeface="Lucida Grande"/>
                <a:sym typeface="Lucida Grande"/>
              </a:rPr>
              <a:t>We have all seen pictures like these – even on UK shores. </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1">
            <a:extLst>
              <a:ext uri="{FF2B5EF4-FFF2-40B4-BE49-F238E27FC236}">
                <a16:creationId xmlns:a16="http://schemas.microsoft.com/office/drawing/2014/main" id="{B40617A6-B6CF-437C-90BE-7996091D7D9E}"/>
              </a:ext>
            </a:extLst>
          </p:cNvPr>
          <p:cNvSpPr>
            <a:spLocks noGrp="1" noRot="1" noChangeAspect="1" noChangeArrowheads="1" noTextEdit="1"/>
          </p:cNvSpPr>
          <p:nvPr>
            <p:ph type="sldImg"/>
          </p:nvPr>
        </p:nvSpPr>
        <p:spPr bwMode="auto">
          <a:xfrm>
            <a:off x="381000" y="685800"/>
            <a:ext cx="6096000" cy="3429000"/>
          </a:xfrm>
          <a:solidFill>
            <a:srgbClr val="FFFFFF"/>
          </a:solidFill>
          <a:ln>
            <a:solidFill>
              <a:srgbClr val="000000"/>
            </a:solidFill>
            <a:miter lim="800000"/>
            <a:headEnd/>
            <a:tailEnd/>
          </a:ln>
        </p:spPr>
      </p:sp>
      <p:sp>
        <p:nvSpPr>
          <p:cNvPr id="22531" name="Rectangle 2">
            <a:extLst>
              <a:ext uri="{FF2B5EF4-FFF2-40B4-BE49-F238E27FC236}">
                <a16:creationId xmlns:a16="http://schemas.microsoft.com/office/drawing/2014/main" id="{A90CC87F-339A-46A2-9C40-BD032659A50E}"/>
              </a:ext>
            </a:extLst>
          </p:cNvPr>
          <p:cNvSpPr>
            <a:spLocks noGrp="1" noChangeArrowheads="1"/>
          </p:cNvSpPr>
          <p:nvPr>
            <p:ph type="body" idx="1"/>
          </p:nvPr>
        </p:nvSpPr>
        <p:spPr bwMode="auto">
          <a:xfrm>
            <a:off x="685800" y="4343400"/>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solidFill>
                  <a:srgbClr val="000000"/>
                </a:solidFill>
                <a:latin typeface="Lucida Grande"/>
                <a:ea typeface="Lucida Grande"/>
                <a:cs typeface="Lucida Grande"/>
                <a:sym typeface="Lucida Grande"/>
              </a:rPr>
              <a:t>Be aware </a:t>
            </a:r>
          </a:p>
          <a:p>
            <a:pPr eaLnBrk="1" hangingPunct="1">
              <a:spcBef>
                <a:spcPct val="0"/>
              </a:spcBef>
            </a:pPr>
            <a:r>
              <a:rPr lang="en-US" altLang="en-US">
                <a:solidFill>
                  <a:srgbClr val="000000"/>
                </a:solidFill>
                <a:latin typeface="Lucida Grande"/>
                <a:ea typeface="Lucida Grande"/>
                <a:cs typeface="Lucida Grande"/>
                <a:sym typeface="Lucida Grande"/>
              </a:rPr>
              <a:t>From every sale of my book some money  goes  to the Marine Conservation Society. </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a:extLst>
              <a:ext uri="{FF2B5EF4-FFF2-40B4-BE49-F238E27FC236}">
                <a16:creationId xmlns:a16="http://schemas.microsoft.com/office/drawing/2014/main" id="{E2116F74-14C4-FC42-85FE-80FFAF1A331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0" name="Notes Placeholder 2">
            <a:extLst>
              <a:ext uri="{FF2B5EF4-FFF2-40B4-BE49-F238E27FC236}">
                <a16:creationId xmlns:a16="http://schemas.microsoft.com/office/drawing/2014/main" id="{8F37260B-DDD4-5C4E-8700-AFE01546A3B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27651" name="Slide Number Placeholder 3">
            <a:extLst>
              <a:ext uri="{FF2B5EF4-FFF2-40B4-BE49-F238E27FC236}">
                <a16:creationId xmlns:a16="http://schemas.microsoft.com/office/drawing/2014/main" id="{7A09CCBB-8F70-AC49-B27B-C44780972DD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6D308420-0497-CD4B-BBF1-DB7A53939A41}" type="slidenum">
              <a:rPr lang="en-GB" altLang="en-US" smtClean="0">
                <a:latin typeface="Calibri" panose="020F0502020204030204" pitchFamily="34" charset="0"/>
              </a:rPr>
              <a:pPr/>
              <a:t>15</a:t>
            </a:fld>
            <a:endParaRPr lang="en-GB" altLang="en-US">
              <a:latin typeface="Calibri" panose="020F0502020204030204" pitchFamily="34" charset="0"/>
            </a:endParaRPr>
          </a:p>
        </p:txBody>
      </p:sp>
    </p:spTree>
    <p:extLst>
      <p:ext uri="{BB962C8B-B14F-4D97-AF65-F5344CB8AC3E}">
        <p14:creationId xmlns:p14="http://schemas.microsoft.com/office/powerpoint/2010/main" val="24716172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602B39F2-D0EA-4861-A8DA-1FB7D7B9A8AA}"/>
              </a:ext>
            </a:extLst>
          </p:cNvPr>
          <p:cNvSpPr>
            <a:spLocks noGrp="1"/>
          </p:cNvSpPr>
          <p:nvPr>
            <p:ph type="dt" sz="half" idx="10"/>
          </p:nvPr>
        </p:nvSpPr>
        <p:spPr/>
        <p:txBody>
          <a:bodyPr/>
          <a:lstStyle>
            <a:lvl1pPr>
              <a:defRPr/>
            </a:lvl1pPr>
          </a:lstStyle>
          <a:p>
            <a:pPr>
              <a:defRPr/>
            </a:pPr>
            <a:fld id="{04A99382-0CCF-407B-94D0-556A14760423}" type="datetime1">
              <a:rPr lang="en-GB" smtClean="0"/>
              <a:t>11/04/2019</a:t>
            </a:fld>
            <a:endParaRPr lang="en-GB"/>
          </a:p>
        </p:txBody>
      </p:sp>
      <p:sp>
        <p:nvSpPr>
          <p:cNvPr id="5" name="Footer Placeholder 4">
            <a:extLst>
              <a:ext uri="{FF2B5EF4-FFF2-40B4-BE49-F238E27FC236}">
                <a16:creationId xmlns:a16="http://schemas.microsoft.com/office/drawing/2014/main" id="{E5D34107-EBCD-4838-A59D-973894776818}"/>
              </a:ext>
            </a:extLst>
          </p:cNvPr>
          <p:cNvSpPr>
            <a:spLocks noGrp="1"/>
          </p:cNvSpPr>
          <p:nvPr>
            <p:ph type="ftr" sz="quarter" idx="11"/>
          </p:nvPr>
        </p:nvSpPr>
        <p:spPr/>
        <p:txBody>
          <a:bodyPr/>
          <a:lstStyle>
            <a:lvl1pPr>
              <a:defRPr/>
            </a:lvl1pPr>
          </a:lstStyle>
          <a:p>
            <a:pPr>
              <a:defRPr/>
            </a:pPr>
            <a:r>
              <a:rPr lang="en-GB"/>
              <a:t>(c) Ocean World</a:t>
            </a:r>
          </a:p>
        </p:txBody>
      </p:sp>
      <p:sp>
        <p:nvSpPr>
          <p:cNvPr id="6" name="Slide Number Placeholder 5">
            <a:extLst>
              <a:ext uri="{FF2B5EF4-FFF2-40B4-BE49-F238E27FC236}">
                <a16:creationId xmlns:a16="http://schemas.microsoft.com/office/drawing/2014/main" id="{56A494CC-FE02-4BB0-A5D8-166F3193FAB0}"/>
              </a:ext>
            </a:extLst>
          </p:cNvPr>
          <p:cNvSpPr>
            <a:spLocks noGrp="1"/>
          </p:cNvSpPr>
          <p:nvPr>
            <p:ph type="sldNum" sz="quarter" idx="12"/>
          </p:nvPr>
        </p:nvSpPr>
        <p:spPr/>
        <p:txBody>
          <a:bodyPr/>
          <a:lstStyle>
            <a:lvl1pPr>
              <a:defRPr/>
            </a:lvl1pPr>
          </a:lstStyle>
          <a:p>
            <a:pPr>
              <a:defRPr/>
            </a:pPr>
            <a:fld id="{517BFAA8-AF4A-4367-A7A8-9BAC8036DD31}" type="slidenum">
              <a:rPr lang="en-GB" altLang="en-US"/>
              <a:pPr>
                <a:defRPr/>
              </a:pPr>
              <a:t>‹#›</a:t>
            </a:fld>
            <a:endParaRPr lang="en-GB" altLang="en-US"/>
          </a:p>
        </p:txBody>
      </p:sp>
    </p:spTree>
    <p:extLst>
      <p:ext uri="{BB962C8B-B14F-4D97-AF65-F5344CB8AC3E}">
        <p14:creationId xmlns:p14="http://schemas.microsoft.com/office/powerpoint/2010/main" val="6043081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D14211C-CE00-4E8E-9BE8-2EA4EA950CEE}"/>
              </a:ext>
            </a:extLst>
          </p:cNvPr>
          <p:cNvSpPr>
            <a:spLocks noGrp="1"/>
          </p:cNvSpPr>
          <p:nvPr>
            <p:ph type="dt" sz="half" idx="10"/>
          </p:nvPr>
        </p:nvSpPr>
        <p:spPr/>
        <p:txBody>
          <a:bodyPr/>
          <a:lstStyle>
            <a:lvl1pPr>
              <a:defRPr/>
            </a:lvl1pPr>
          </a:lstStyle>
          <a:p>
            <a:pPr>
              <a:defRPr/>
            </a:pPr>
            <a:fld id="{4F9E482D-A22B-438B-861B-14BFE9959F69}" type="datetime1">
              <a:rPr lang="en-GB" smtClean="0"/>
              <a:t>11/04/2019</a:t>
            </a:fld>
            <a:endParaRPr lang="en-GB"/>
          </a:p>
        </p:txBody>
      </p:sp>
      <p:sp>
        <p:nvSpPr>
          <p:cNvPr id="5" name="Footer Placeholder 4">
            <a:extLst>
              <a:ext uri="{FF2B5EF4-FFF2-40B4-BE49-F238E27FC236}">
                <a16:creationId xmlns:a16="http://schemas.microsoft.com/office/drawing/2014/main" id="{4254785A-C6F2-4C48-ADE3-E2E734D41F75}"/>
              </a:ext>
            </a:extLst>
          </p:cNvPr>
          <p:cNvSpPr>
            <a:spLocks noGrp="1"/>
          </p:cNvSpPr>
          <p:nvPr>
            <p:ph type="ftr" sz="quarter" idx="11"/>
          </p:nvPr>
        </p:nvSpPr>
        <p:spPr/>
        <p:txBody>
          <a:bodyPr/>
          <a:lstStyle>
            <a:lvl1pPr>
              <a:defRPr/>
            </a:lvl1pPr>
          </a:lstStyle>
          <a:p>
            <a:pPr>
              <a:defRPr/>
            </a:pPr>
            <a:r>
              <a:rPr lang="en-GB"/>
              <a:t>(c) Ocean World</a:t>
            </a:r>
          </a:p>
        </p:txBody>
      </p:sp>
      <p:sp>
        <p:nvSpPr>
          <p:cNvPr id="6" name="Slide Number Placeholder 5">
            <a:extLst>
              <a:ext uri="{FF2B5EF4-FFF2-40B4-BE49-F238E27FC236}">
                <a16:creationId xmlns:a16="http://schemas.microsoft.com/office/drawing/2014/main" id="{ED960DA5-DEEE-4148-ACDA-D01130F09D8E}"/>
              </a:ext>
            </a:extLst>
          </p:cNvPr>
          <p:cNvSpPr>
            <a:spLocks noGrp="1"/>
          </p:cNvSpPr>
          <p:nvPr>
            <p:ph type="sldNum" sz="quarter" idx="12"/>
          </p:nvPr>
        </p:nvSpPr>
        <p:spPr/>
        <p:txBody>
          <a:bodyPr/>
          <a:lstStyle>
            <a:lvl1pPr>
              <a:defRPr/>
            </a:lvl1pPr>
          </a:lstStyle>
          <a:p>
            <a:pPr>
              <a:defRPr/>
            </a:pPr>
            <a:fld id="{47AD19DA-FC55-41FF-A5B7-1333DA85863D}" type="slidenum">
              <a:rPr lang="en-GB" altLang="en-US"/>
              <a:pPr>
                <a:defRPr/>
              </a:pPr>
              <a:t>‹#›</a:t>
            </a:fld>
            <a:endParaRPr lang="en-GB" altLang="en-US"/>
          </a:p>
        </p:txBody>
      </p:sp>
    </p:spTree>
    <p:extLst>
      <p:ext uri="{BB962C8B-B14F-4D97-AF65-F5344CB8AC3E}">
        <p14:creationId xmlns:p14="http://schemas.microsoft.com/office/powerpoint/2010/main" val="39927814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0EC23C1-7416-4B0F-8B53-AB20687A72A2}"/>
              </a:ext>
            </a:extLst>
          </p:cNvPr>
          <p:cNvSpPr>
            <a:spLocks noGrp="1"/>
          </p:cNvSpPr>
          <p:nvPr>
            <p:ph type="dt" sz="half" idx="10"/>
          </p:nvPr>
        </p:nvSpPr>
        <p:spPr/>
        <p:txBody>
          <a:bodyPr/>
          <a:lstStyle>
            <a:lvl1pPr>
              <a:defRPr/>
            </a:lvl1pPr>
          </a:lstStyle>
          <a:p>
            <a:pPr>
              <a:defRPr/>
            </a:pPr>
            <a:fld id="{EBFCAAB9-1820-4A66-84FD-712B1D9C156F}" type="datetime1">
              <a:rPr lang="en-GB" smtClean="0"/>
              <a:t>11/04/2019</a:t>
            </a:fld>
            <a:endParaRPr lang="en-GB"/>
          </a:p>
        </p:txBody>
      </p:sp>
      <p:sp>
        <p:nvSpPr>
          <p:cNvPr id="5" name="Footer Placeholder 4">
            <a:extLst>
              <a:ext uri="{FF2B5EF4-FFF2-40B4-BE49-F238E27FC236}">
                <a16:creationId xmlns:a16="http://schemas.microsoft.com/office/drawing/2014/main" id="{46617C93-14C8-4080-94CF-04C4245DFDB5}"/>
              </a:ext>
            </a:extLst>
          </p:cNvPr>
          <p:cNvSpPr>
            <a:spLocks noGrp="1"/>
          </p:cNvSpPr>
          <p:nvPr>
            <p:ph type="ftr" sz="quarter" idx="11"/>
          </p:nvPr>
        </p:nvSpPr>
        <p:spPr/>
        <p:txBody>
          <a:bodyPr/>
          <a:lstStyle>
            <a:lvl1pPr>
              <a:defRPr/>
            </a:lvl1pPr>
          </a:lstStyle>
          <a:p>
            <a:pPr>
              <a:defRPr/>
            </a:pPr>
            <a:r>
              <a:rPr lang="en-GB"/>
              <a:t>(c) Ocean World</a:t>
            </a:r>
          </a:p>
        </p:txBody>
      </p:sp>
      <p:sp>
        <p:nvSpPr>
          <p:cNvPr id="6" name="Slide Number Placeholder 5">
            <a:extLst>
              <a:ext uri="{FF2B5EF4-FFF2-40B4-BE49-F238E27FC236}">
                <a16:creationId xmlns:a16="http://schemas.microsoft.com/office/drawing/2014/main" id="{AF1C8312-2F37-4C67-9B44-664FFF6713BE}"/>
              </a:ext>
            </a:extLst>
          </p:cNvPr>
          <p:cNvSpPr>
            <a:spLocks noGrp="1"/>
          </p:cNvSpPr>
          <p:nvPr>
            <p:ph type="sldNum" sz="quarter" idx="12"/>
          </p:nvPr>
        </p:nvSpPr>
        <p:spPr/>
        <p:txBody>
          <a:bodyPr/>
          <a:lstStyle>
            <a:lvl1pPr>
              <a:defRPr/>
            </a:lvl1pPr>
          </a:lstStyle>
          <a:p>
            <a:pPr>
              <a:defRPr/>
            </a:pPr>
            <a:fld id="{D9CD6FFF-39FB-4975-8D00-021859B307DA}" type="slidenum">
              <a:rPr lang="en-GB" altLang="en-US"/>
              <a:pPr>
                <a:defRPr/>
              </a:pPr>
              <a:t>‹#›</a:t>
            </a:fld>
            <a:endParaRPr lang="en-GB" altLang="en-US"/>
          </a:p>
        </p:txBody>
      </p:sp>
    </p:spTree>
    <p:extLst>
      <p:ext uri="{BB962C8B-B14F-4D97-AF65-F5344CB8AC3E}">
        <p14:creationId xmlns:p14="http://schemas.microsoft.com/office/powerpoint/2010/main" val="19131675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34AAD24-265F-487B-B8EE-CDE832C379FE}"/>
              </a:ext>
            </a:extLst>
          </p:cNvPr>
          <p:cNvSpPr>
            <a:spLocks noGrp="1"/>
          </p:cNvSpPr>
          <p:nvPr>
            <p:ph type="dt" sz="half" idx="10"/>
          </p:nvPr>
        </p:nvSpPr>
        <p:spPr/>
        <p:txBody>
          <a:bodyPr/>
          <a:lstStyle>
            <a:lvl1pPr>
              <a:defRPr/>
            </a:lvl1pPr>
          </a:lstStyle>
          <a:p>
            <a:pPr>
              <a:defRPr/>
            </a:pPr>
            <a:fld id="{988BBFE9-8AFA-48F8-8CCF-D34A531D70A2}" type="datetime1">
              <a:rPr lang="en-GB" smtClean="0"/>
              <a:t>11/04/2019</a:t>
            </a:fld>
            <a:endParaRPr lang="en-GB"/>
          </a:p>
        </p:txBody>
      </p:sp>
      <p:sp>
        <p:nvSpPr>
          <p:cNvPr id="5" name="Footer Placeholder 4">
            <a:extLst>
              <a:ext uri="{FF2B5EF4-FFF2-40B4-BE49-F238E27FC236}">
                <a16:creationId xmlns:a16="http://schemas.microsoft.com/office/drawing/2014/main" id="{0ABD70B1-4374-48E5-B34E-6824D06757B9}"/>
              </a:ext>
            </a:extLst>
          </p:cNvPr>
          <p:cNvSpPr>
            <a:spLocks noGrp="1"/>
          </p:cNvSpPr>
          <p:nvPr>
            <p:ph type="ftr" sz="quarter" idx="11"/>
          </p:nvPr>
        </p:nvSpPr>
        <p:spPr/>
        <p:txBody>
          <a:bodyPr/>
          <a:lstStyle>
            <a:lvl1pPr>
              <a:defRPr/>
            </a:lvl1pPr>
          </a:lstStyle>
          <a:p>
            <a:pPr>
              <a:defRPr/>
            </a:pPr>
            <a:r>
              <a:rPr lang="en-GB"/>
              <a:t>(c) Ocean World</a:t>
            </a:r>
          </a:p>
        </p:txBody>
      </p:sp>
      <p:sp>
        <p:nvSpPr>
          <p:cNvPr id="6" name="Slide Number Placeholder 5">
            <a:extLst>
              <a:ext uri="{FF2B5EF4-FFF2-40B4-BE49-F238E27FC236}">
                <a16:creationId xmlns:a16="http://schemas.microsoft.com/office/drawing/2014/main" id="{6DC4DC42-D258-4874-B6B6-3BD8B3051D40}"/>
              </a:ext>
            </a:extLst>
          </p:cNvPr>
          <p:cNvSpPr>
            <a:spLocks noGrp="1"/>
          </p:cNvSpPr>
          <p:nvPr>
            <p:ph type="sldNum" sz="quarter" idx="12"/>
          </p:nvPr>
        </p:nvSpPr>
        <p:spPr/>
        <p:txBody>
          <a:bodyPr/>
          <a:lstStyle>
            <a:lvl1pPr>
              <a:defRPr/>
            </a:lvl1pPr>
          </a:lstStyle>
          <a:p>
            <a:pPr>
              <a:defRPr/>
            </a:pPr>
            <a:fld id="{3B38B9CC-6A93-4A4A-9E06-DFEED5F65D99}" type="slidenum">
              <a:rPr lang="en-GB" altLang="en-US"/>
              <a:pPr>
                <a:defRPr/>
              </a:pPr>
              <a:t>‹#›</a:t>
            </a:fld>
            <a:endParaRPr lang="en-GB" altLang="en-US"/>
          </a:p>
        </p:txBody>
      </p:sp>
    </p:spTree>
    <p:extLst>
      <p:ext uri="{BB962C8B-B14F-4D97-AF65-F5344CB8AC3E}">
        <p14:creationId xmlns:p14="http://schemas.microsoft.com/office/powerpoint/2010/main" val="37216612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8AFAC8A-8464-4F29-BE28-E6867CDD12A0}"/>
              </a:ext>
            </a:extLst>
          </p:cNvPr>
          <p:cNvSpPr>
            <a:spLocks noGrp="1"/>
          </p:cNvSpPr>
          <p:nvPr>
            <p:ph type="dt" sz="half" idx="10"/>
          </p:nvPr>
        </p:nvSpPr>
        <p:spPr/>
        <p:txBody>
          <a:bodyPr/>
          <a:lstStyle>
            <a:lvl1pPr>
              <a:defRPr/>
            </a:lvl1pPr>
          </a:lstStyle>
          <a:p>
            <a:pPr>
              <a:defRPr/>
            </a:pPr>
            <a:fld id="{B8C819DC-1853-411D-BE73-232871D21928}" type="datetime1">
              <a:rPr lang="en-GB" smtClean="0"/>
              <a:t>11/04/2019</a:t>
            </a:fld>
            <a:endParaRPr lang="en-GB"/>
          </a:p>
        </p:txBody>
      </p:sp>
      <p:sp>
        <p:nvSpPr>
          <p:cNvPr id="5" name="Footer Placeholder 4">
            <a:extLst>
              <a:ext uri="{FF2B5EF4-FFF2-40B4-BE49-F238E27FC236}">
                <a16:creationId xmlns:a16="http://schemas.microsoft.com/office/drawing/2014/main" id="{1A662E1B-0072-4C32-9EC3-32FBB9BB360C}"/>
              </a:ext>
            </a:extLst>
          </p:cNvPr>
          <p:cNvSpPr>
            <a:spLocks noGrp="1"/>
          </p:cNvSpPr>
          <p:nvPr>
            <p:ph type="ftr" sz="quarter" idx="11"/>
          </p:nvPr>
        </p:nvSpPr>
        <p:spPr/>
        <p:txBody>
          <a:bodyPr/>
          <a:lstStyle>
            <a:lvl1pPr>
              <a:defRPr/>
            </a:lvl1pPr>
          </a:lstStyle>
          <a:p>
            <a:pPr>
              <a:defRPr/>
            </a:pPr>
            <a:r>
              <a:rPr lang="en-GB"/>
              <a:t>(c) Ocean World</a:t>
            </a:r>
          </a:p>
        </p:txBody>
      </p:sp>
      <p:sp>
        <p:nvSpPr>
          <p:cNvPr id="6" name="Slide Number Placeholder 5">
            <a:extLst>
              <a:ext uri="{FF2B5EF4-FFF2-40B4-BE49-F238E27FC236}">
                <a16:creationId xmlns:a16="http://schemas.microsoft.com/office/drawing/2014/main" id="{A4EAA813-5A7E-4769-8E55-3789384B7D39}"/>
              </a:ext>
            </a:extLst>
          </p:cNvPr>
          <p:cNvSpPr>
            <a:spLocks noGrp="1"/>
          </p:cNvSpPr>
          <p:nvPr>
            <p:ph type="sldNum" sz="quarter" idx="12"/>
          </p:nvPr>
        </p:nvSpPr>
        <p:spPr/>
        <p:txBody>
          <a:bodyPr/>
          <a:lstStyle>
            <a:lvl1pPr>
              <a:defRPr/>
            </a:lvl1pPr>
          </a:lstStyle>
          <a:p>
            <a:pPr>
              <a:defRPr/>
            </a:pPr>
            <a:fld id="{258E5B24-90EA-49E1-AD91-D6103434FE31}" type="slidenum">
              <a:rPr lang="en-GB" altLang="en-US"/>
              <a:pPr>
                <a:defRPr/>
              </a:pPr>
              <a:t>‹#›</a:t>
            </a:fld>
            <a:endParaRPr lang="en-GB" altLang="en-US"/>
          </a:p>
        </p:txBody>
      </p:sp>
    </p:spTree>
    <p:extLst>
      <p:ext uri="{BB962C8B-B14F-4D97-AF65-F5344CB8AC3E}">
        <p14:creationId xmlns:p14="http://schemas.microsoft.com/office/powerpoint/2010/main" val="29941684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23B6C914-DC6A-42A1-BFDD-9C09E1CE769E}"/>
              </a:ext>
            </a:extLst>
          </p:cNvPr>
          <p:cNvSpPr>
            <a:spLocks noGrp="1"/>
          </p:cNvSpPr>
          <p:nvPr>
            <p:ph type="dt" sz="half" idx="10"/>
          </p:nvPr>
        </p:nvSpPr>
        <p:spPr/>
        <p:txBody>
          <a:bodyPr/>
          <a:lstStyle>
            <a:lvl1pPr>
              <a:defRPr/>
            </a:lvl1pPr>
          </a:lstStyle>
          <a:p>
            <a:pPr>
              <a:defRPr/>
            </a:pPr>
            <a:fld id="{3FF8A19E-03FC-4C0C-9571-F16F4D24E942}" type="datetime1">
              <a:rPr lang="en-GB" smtClean="0"/>
              <a:t>11/04/2019</a:t>
            </a:fld>
            <a:endParaRPr lang="en-GB"/>
          </a:p>
        </p:txBody>
      </p:sp>
      <p:sp>
        <p:nvSpPr>
          <p:cNvPr id="6" name="Footer Placeholder 4">
            <a:extLst>
              <a:ext uri="{FF2B5EF4-FFF2-40B4-BE49-F238E27FC236}">
                <a16:creationId xmlns:a16="http://schemas.microsoft.com/office/drawing/2014/main" id="{1E7AAD7C-81B6-478C-A7A2-E5A0646B79DC}"/>
              </a:ext>
            </a:extLst>
          </p:cNvPr>
          <p:cNvSpPr>
            <a:spLocks noGrp="1"/>
          </p:cNvSpPr>
          <p:nvPr>
            <p:ph type="ftr" sz="quarter" idx="11"/>
          </p:nvPr>
        </p:nvSpPr>
        <p:spPr/>
        <p:txBody>
          <a:bodyPr/>
          <a:lstStyle>
            <a:lvl1pPr>
              <a:defRPr/>
            </a:lvl1pPr>
          </a:lstStyle>
          <a:p>
            <a:pPr>
              <a:defRPr/>
            </a:pPr>
            <a:r>
              <a:rPr lang="en-GB"/>
              <a:t>(c) Ocean World</a:t>
            </a:r>
          </a:p>
        </p:txBody>
      </p:sp>
      <p:sp>
        <p:nvSpPr>
          <p:cNvPr id="7" name="Slide Number Placeholder 5">
            <a:extLst>
              <a:ext uri="{FF2B5EF4-FFF2-40B4-BE49-F238E27FC236}">
                <a16:creationId xmlns:a16="http://schemas.microsoft.com/office/drawing/2014/main" id="{99CD7B6E-6A56-47D1-8043-6F39B1433D7C}"/>
              </a:ext>
            </a:extLst>
          </p:cNvPr>
          <p:cNvSpPr>
            <a:spLocks noGrp="1"/>
          </p:cNvSpPr>
          <p:nvPr>
            <p:ph type="sldNum" sz="quarter" idx="12"/>
          </p:nvPr>
        </p:nvSpPr>
        <p:spPr/>
        <p:txBody>
          <a:bodyPr/>
          <a:lstStyle>
            <a:lvl1pPr>
              <a:defRPr/>
            </a:lvl1pPr>
          </a:lstStyle>
          <a:p>
            <a:pPr>
              <a:defRPr/>
            </a:pPr>
            <a:fld id="{EB1DB3F6-0FDA-4B20-9A5E-63DDED67E915}" type="slidenum">
              <a:rPr lang="en-GB" altLang="en-US"/>
              <a:pPr>
                <a:defRPr/>
              </a:pPr>
              <a:t>‹#›</a:t>
            </a:fld>
            <a:endParaRPr lang="en-GB" altLang="en-US"/>
          </a:p>
        </p:txBody>
      </p:sp>
    </p:spTree>
    <p:extLst>
      <p:ext uri="{BB962C8B-B14F-4D97-AF65-F5344CB8AC3E}">
        <p14:creationId xmlns:p14="http://schemas.microsoft.com/office/powerpoint/2010/main" val="20430779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id="{DD78CBA3-AEFC-4704-A913-1BBC186F0D31}"/>
              </a:ext>
            </a:extLst>
          </p:cNvPr>
          <p:cNvSpPr>
            <a:spLocks noGrp="1"/>
          </p:cNvSpPr>
          <p:nvPr>
            <p:ph type="dt" sz="half" idx="10"/>
          </p:nvPr>
        </p:nvSpPr>
        <p:spPr/>
        <p:txBody>
          <a:bodyPr/>
          <a:lstStyle>
            <a:lvl1pPr>
              <a:defRPr/>
            </a:lvl1pPr>
          </a:lstStyle>
          <a:p>
            <a:pPr>
              <a:defRPr/>
            </a:pPr>
            <a:fld id="{1A626F3E-58BD-4C25-9E41-B600996B7527}" type="datetime1">
              <a:rPr lang="en-GB" smtClean="0"/>
              <a:t>11/04/2019</a:t>
            </a:fld>
            <a:endParaRPr lang="en-GB"/>
          </a:p>
        </p:txBody>
      </p:sp>
      <p:sp>
        <p:nvSpPr>
          <p:cNvPr id="8" name="Footer Placeholder 4">
            <a:extLst>
              <a:ext uri="{FF2B5EF4-FFF2-40B4-BE49-F238E27FC236}">
                <a16:creationId xmlns:a16="http://schemas.microsoft.com/office/drawing/2014/main" id="{E06A1BD1-D534-48A9-A3BF-43F58AB4DFF8}"/>
              </a:ext>
            </a:extLst>
          </p:cNvPr>
          <p:cNvSpPr>
            <a:spLocks noGrp="1"/>
          </p:cNvSpPr>
          <p:nvPr>
            <p:ph type="ftr" sz="quarter" idx="11"/>
          </p:nvPr>
        </p:nvSpPr>
        <p:spPr/>
        <p:txBody>
          <a:bodyPr/>
          <a:lstStyle>
            <a:lvl1pPr>
              <a:defRPr/>
            </a:lvl1pPr>
          </a:lstStyle>
          <a:p>
            <a:pPr>
              <a:defRPr/>
            </a:pPr>
            <a:r>
              <a:rPr lang="en-GB"/>
              <a:t>(c) Ocean World</a:t>
            </a:r>
          </a:p>
        </p:txBody>
      </p:sp>
      <p:sp>
        <p:nvSpPr>
          <p:cNvPr id="9" name="Slide Number Placeholder 5">
            <a:extLst>
              <a:ext uri="{FF2B5EF4-FFF2-40B4-BE49-F238E27FC236}">
                <a16:creationId xmlns:a16="http://schemas.microsoft.com/office/drawing/2014/main" id="{92717E2C-F493-4FC5-A424-65B495AF7BB4}"/>
              </a:ext>
            </a:extLst>
          </p:cNvPr>
          <p:cNvSpPr>
            <a:spLocks noGrp="1"/>
          </p:cNvSpPr>
          <p:nvPr>
            <p:ph type="sldNum" sz="quarter" idx="12"/>
          </p:nvPr>
        </p:nvSpPr>
        <p:spPr/>
        <p:txBody>
          <a:bodyPr/>
          <a:lstStyle>
            <a:lvl1pPr>
              <a:defRPr/>
            </a:lvl1pPr>
          </a:lstStyle>
          <a:p>
            <a:pPr>
              <a:defRPr/>
            </a:pPr>
            <a:fld id="{7CFB44A0-29A6-4A4C-890A-D7B9A75771F3}" type="slidenum">
              <a:rPr lang="en-GB" altLang="en-US"/>
              <a:pPr>
                <a:defRPr/>
              </a:pPr>
              <a:t>‹#›</a:t>
            </a:fld>
            <a:endParaRPr lang="en-GB" altLang="en-US"/>
          </a:p>
        </p:txBody>
      </p:sp>
    </p:spTree>
    <p:extLst>
      <p:ext uri="{BB962C8B-B14F-4D97-AF65-F5344CB8AC3E}">
        <p14:creationId xmlns:p14="http://schemas.microsoft.com/office/powerpoint/2010/main" val="28504882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F723C1E4-5272-444E-8A6D-70DB72516CA8}"/>
              </a:ext>
            </a:extLst>
          </p:cNvPr>
          <p:cNvSpPr>
            <a:spLocks noGrp="1"/>
          </p:cNvSpPr>
          <p:nvPr>
            <p:ph type="dt" sz="half" idx="10"/>
          </p:nvPr>
        </p:nvSpPr>
        <p:spPr/>
        <p:txBody>
          <a:bodyPr/>
          <a:lstStyle>
            <a:lvl1pPr>
              <a:defRPr/>
            </a:lvl1pPr>
          </a:lstStyle>
          <a:p>
            <a:pPr>
              <a:defRPr/>
            </a:pPr>
            <a:fld id="{5EEC31A1-5B55-4AD3-9EAE-3C9CD058D4F1}" type="datetime1">
              <a:rPr lang="en-GB" smtClean="0"/>
              <a:t>11/04/2019</a:t>
            </a:fld>
            <a:endParaRPr lang="en-GB"/>
          </a:p>
        </p:txBody>
      </p:sp>
      <p:sp>
        <p:nvSpPr>
          <p:cNvPr id="4" name="Footer Placeholder 4">
            <a:extLst>
              <a:ext uri="{FF2B5EF4-FFF2-40B4-BE49-F238E27FC236}">
                <a16:creationId xmlns:a16="http://schemas.microsoft.com/office/drawing/2014/main" id="{8B59521F-39B2-4C5C-835F-703758E58FD9}"/>
              </a:ext>
            </a:extLst>
          </p:cNvPr>
          <p:cNvSpPr>
            <a:spLocks noGrp="1"/>
          </p:cNvSpPr>
          <p:nvPr>
            <p:ph type="ftr" sz="quarter" idx="11"/>
          </p:nvPr>
        </p:nvSpPr>
        <p:spPr/>
        <p:txBody>
          <a:bodyPr/>
          <a:lstStyle>
            <a:lvl1pPr>
              <a:defRPr/>
            </a:lvl1pPr>
          </a:lstStyle>
          <a:p>
            <a:pPr>
              <a:defRPr/>
            </a:pPr>
            <a:r>
              <a:rPr lang="en-GB"/>
              <a:t>(c) Ocean World</a:t>
            </a:r>
          </a:p>
        </p:txBody>
      </p:sp>
      <p:sp>
        <p:nvSpPr>
          <p:cNvPr id="5" name="Slide Number Placeholder 5">
            <a:extLst>
              <a:ext uri="{FF2B5EF4-FFF2-40B4-BE49-F238E27FC236}">
                <a16:creationId xmlns:a16="http://schemas.microsoft.com/office/drawing/2014/main" id="{BBAB3F66-DE73-4101-B828-DC4C8187CB3C}"/>
              </a:ext>
            </a:extLst>
          </p:cNvPr>
          <p:cNvSpPr>
            <a:spLocks noGrp="1"/>
          </p:cNvSpPr>
          <p:nvPr>
            <p:ph type="sldNum" sz="quarter" idx="12"/>
          </p:nvPr>
        </p:nvSpPr>
        <p:spPr/>
        <p:txBody>
          <a:bodyPr/>
          <a:lstStyle>
            <a:lvl1pPr>
              <a:defRPr/>
            </a:lvl1pPr>
          </a:lstStyle>
          <a:p>
            <a:pPr>
              <a:defRPr/>
            </a:pPr>
            <a:fld id="{BE39BDCA-7197-4658-8D29-84017E64EF5D}" type="slidenum">
              <a:rPr lang="en-GB" altLang="en-US"/>
              <a:pPr>
                <a:defRPr/>
              </a:pPr>
              <a:t>‹#›</a:t>
            </a:fld>
            <a:endParaRPr lang="en-GB" altLang="en-US"/>
          </a:p>
        </p:txBody>
      </p:sp>
    </p:spTree>
    <p:extLst>
      <p:ext uri="{BB962C8B-B14F-4D97-AF65-F5344CB8AC3E}">
        <p14:creationId xmlns:p14="http://schemas.microsoft.com/office/powerpoint/2010/main" val="31255269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DDBFFB80-7196-49A6-BD67-8A844325BE02}"/>
              </a:ext>
            </a:extLst>
          </p:cNvPr>
          <p:cNvSpPr>
            <a:spLocks noGrp="1"/>
          </p:cNvSpPr>
          <p:nvPr>
            <p:ph type="dt" sz="half" idx="10"/>
          </p:nvPr>
        </p:nvSpPr>
        <p:spPr/>
        <p:txBody>
          <a:bodyPr/>
          <a:lstStyle>
            <a:lvl1pPr>
              <a:defRPr/>
            </a:lvl1pPr>
          </a:lstStyle>
          <a:p>
            <a:pPr>
              <a:defRPr/>
            </a:pPr>
            <a:fld id="{4D362FD5-C9ED-4C11-8B3B-7CB21AD1D813}" type="datetime1">
              <a:rPr lang="en-GB" smtClean="0"/>
              <a:t>11/04/2019</a:t>
            </a:fld>
            <a:endParaRPr lang="en-GB"/>
          </a:p>
        </p:txBody>
      </p:sp>
      <p:sp>
        <p:nvSpPr>
          <p:cNvPr id="3" name="Footer Placeholder 4">
            <a:extLst>
              <a:ext uri="{FF2B5EF4-FFF2-40B4-BE49-F238E27FC236}">
                <a16:creationId xmlns:a16="http://schemas.microsoft.com/office/drawing/2014/main" id="{E4C9A072-EFB2-4C7F-A928-ADE4307935C5}"/>
              </a:ext>
            </a:extLst>
          </p:cNvPr>
          <p:cNvSpPr>
            <a:spLocks noGrp="1"/>
          </p:cNvSpPr>
          <p:nvPr>
            <p:ph type="ftr" sz="quarter" idx="11"/>
          </p:nvPr>
        </p:nvSpPr>
        <p:spPr/>
        <p:txBody>
          <a:bodyPr/>
          <a:lstStyle>
            <a:lvl1pPr>
              <a:defRPr/>
            </a:lvl1pPr>
          </a:lstStyle>
          <a:p>
            <a:pPr>
              <a:defRPr/>
            </a:pPr>
            <a:r>
              <a:rPr lang="en-GB"/>
              <a:t>(c) Ocean World</a:t>
            </a:r>
          </a:p>
        </p:txBody>
      </p:sp>
      <p:sp>
        <p:nvSpPr>
          <p:cNvPr id="4" name="Slide Number Placeholder 5">
            <a:extLst>
              <a:ext uri="{FF2B5EF4-FFF2-40B4-BE49-F238E27FC236}">
                <a16:creationId xmlns:a16="http://schemas.microsoft.com/office/drawing/2014/main" id="{2BE1C1CF-8C0A-43FF-8357-C4EEB50EDFFE}"/>
              </a:ext>
            </a:extLst>
          </p:cNvPr>
          <p:cNvSpPr>
            <a:spLocks noGrp="1"/>
          </p:cNvSpPr>
          <p:nvPr>
            <p:ph type="sldNum" sz="quarter" idx="12"/>
          </p:nvPr>
        </p:nvSpPr>
        <p:spPr/>
        <p:txBody>
          <a:bodyPr/>
          <a:lstStyle>
            <a:lvl1pPr>
              <a:defRPr/>
            </a:lvl1pPr>
          </a:lstStyle>
          <a:p>
            <a:pPr>
              <a:defRPr/>
            </a:pPr>
            <a:fld id="{6AF3B8CD-0DAE-4C45-B9B5-7E9E07C38738}" type="slidenum">
              <a:rPr lang="en-GB" altLang="en-US"/>
              <a:pPr>
                <a:defRPr/>
              </a:pPr>
              <a:t>‹#›</a:t>
            </a:fld>
            <a:endParaRPr lang="en-GB" altLang="en-US"/>
          </a:p>
        </p:txBody>
      </p:sp>
    </p:spTree>
    <p:extLst>
      <p:ext uri="{BB962C8B-B14F-4D97-AF65-F5344CB8AC3E}">
        <p14:creationId xmlns:p14="http://schemas.microsoft.com/office/powerpoint/2010/main" val="38311377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a:extLst>
              <a:ext uri="{FF2B5EF4-FFF2-40B4-BE49-F238E27FC236}">
                <a16:creationId xmlns:a16="http://schemas.microsoft.com/office/drawing/2014/main" id="{61ED4100-6AD4-42BA-BAEA-30A07D6A3E3C}"/>
              </a:ext>
            </a:extLst>
          </p:cNvPr>
          <p:cNvSpPr>
            <a:spLocks noGrp="1"/>
          </p:cNvSpPr>
          <p:nvPr>
            <p:ph type="dt" sz="half" idx="10"/>
          </p:nvPr>
        </p:nvSpPr>
        <p:spPr/>
        <p:txBody>
          <a:bodyPr/>
          <a:lstStyle>
            <a:lvl1pPr>
              <a:defRPr/>
            </a:lvl1pPr>
          </a:lstStyle>
          <a:p>
            <a:pPr>
              <a:defRPr/>
            </a:pPr>
            <a:fld id="{59CCC6BD-3DD5-4CA0-BBE1-F29FBC724CCC}" type="datetime1">
              <a:rPr lang="en-GB" smtClean="0"/>
              <a:t>11/04/2019</a:t>
            </a:fld>
            <a:endParaRPr lang="en-GB"/>
          </a:p>
        </p:txBody>
      </p:sp>
      <p:sp>
        <p:nvSpPr>
          <p:cNvPr id="6" name="Footer Placeholder 4">
            <a:extLst>
              <a:ext uri="{FF2B5EF4-FFF2-40B4-BE49-F238E27FC236}">
                <a16:creationId xmlns:a16="http://schemas.microsoft.com/office/drawing/2014/main" id="{7E41573A-6369-4265-AA17-42EE3F1C7D12}"/>
              </a:ext>
            </a:extLst>
          </p:cNvPr>
          <p:cNvSpPr>
            <a:spLocks noGrp="1"/>
          </p:cNvSpPr>
          <p:nvPr>
            <p:ph type="ftr" sz="quarter" idx="11"/>
          </p:nvPr>
        </p:nvSpPr>
        <p:spPr/>
        <p:txBody>
          <a:bodyPr/>
          <a:lstStyle>
            <a:lvl1pPr>
              <a:defRPr/>
            </a:lvl1pPr>
          </a:lstStyle>
          <a:p>
            <a:pPr>
              <a:defRPr/>
            </a:pPr>
            <a:r>
              <a:rPr lang="en-GB"/>
              <a:t>(c) Ocean World</a:t>
            </a:r>
          </a:p>
        </p:txBody>
      </p:sp>
      <p:sp>
        <p:nvSpPr>
          <p:cNvPr id="7" name="Slide Number Placeholder 5">
            <a:extLst>
              <a:ext uri="{FF2B5EF4-FFF2-40B4-BE49-F238E27FC236}">
                <a16:creationId xmlns:a16="http://schemas.microsoft.com/office/drawing/2014/main" id="{D9B1ABD7-42E7-4D09-9D3E-36D4B6DB1BAC}"/>
              </a:ext>
            </a:extLst>
          </p:cNvPr>
          <p:cNvSpPr>
            <a:spLocks noGrp="1"/>
          </p:cNvSpPr>
          <p:nvPr>
            <p:ph type="sldNum" sz="quarter" idx="12"/>
          </p:nvPr>
        </p:nvSpPr>
        <p:spPr/>
        <p:txBody>
          <a:bodyPr/>
          <a:lstStyle>
            <a:lvl1pPr>
              <a:defRPr/>
            </a:lvl1pPr>
          </a:lstStyle>
          <a:p>
            <a:pPr>
              <a:defRPr/>
            </a:pPr>
            <a:fld id="{E741C096-95C2-42FE-90EE-97751471BCE3}" type="slidenum">
              <a:rPr lang="en-GB" altLang="en-US"/>
              <a:pPr>
                <a:defRPr/>
              </a:pPr>
              <a:t>‹#›</a:t>
            </a:fld>
            <a:endParaRPr lang="en-GB" altLang="en-US"/>
          </a:p>
        </p:txBody>
      </p:sp>
    </p:spTree>
    <p:extLst>
      <p:ext uri="{BB962C8B-B14F-4D97-AF65-F5344CB8AC3E}">
        <p14:creationId xmlns:p14="http://schemas.microsoft.com/office/powerpoint/2010/main" val="34377532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a:extLst>
              <a:ext uri="{FF2B5EF4-FFF2-40B4-BE49-F238E27FC236}">
                <a16:creationId xmlns:a16="http://schemas.microsoft.com/office/drawing/2014/main" id="{F66F9F7A-EB0E-4CCF-83FA-957D19A5B056}"/>
              </a:ext>
            </a:extLst>
          </p:cNvPr>
          <p:cNvSpPr>
            <a:spLocks noGrp="1"/>
          </p:cNvSpPr>
          <p:nvPr>
            <p:ph type="dt" sz="half" idx="10"/>
          </p:nvPr>
        </p:nvSpPr>
        <p:spPr/>
        <p:txBody>
          <a:bodyPr/>
          <a:lstStyle>
            <a:lvl1pPr>
              <a:defRPr/>
            </a:lvl1pPr>
          </a:lstStyle>
          <a:p>
            <a:pPr>
              <a:defRPr/>
            </a:pPr>
            <a:fld id="{7177EDD6-970A-404E-B4C9-0AE8A5BC6657}" type="datetime1">
              <a:rPr lang="en-GB" smtClean="0"/>
              <a:t>11/04/2019</a:t>
            </a:fld>
            <a:endParaRPr lang="en-GB"/>
          </a:p>
        </p:txBody>
      </p:sp>
      <p:sp>
        <p:nvSpPr>
          <p:cNvPr id="6" name="Footer Placeholder 4">
            <a:extLst>
              <a:ext uri="{FF2B5EF4-FFF2-40B4-BE49-F238E27FC236}">
                <a16:creationId xmlns:a16="http://schemas.microsoft.com/office/drawing/2014/main" id="{CBD96CAD-94E4-474F-B735-F228A59A92D1}"/>
              </a:ext>
            </a:extLst>
          </p:cNvPr>
          <p:cNvSpPr>
            <a:spLocks noGrp="1"/>
          </p:cNvSpPr>
          <p:nvPr>
            <p:ph type="ftr" sz="quarter" idx="11"/>
          </p:nvPr>
        </p:nvSpPr>
        <p:spPr/>
        <p:txBody>
          <a:bodyPr/>
          <a:lstStyle>
            <a:lvl1pPr>
              <a:defRPr/>
            </a:lvl1pPr>
          </a:lstStyle>
          <a:p>
            <a:pPr>
              <a:defRPr/>
            </a:pPr>
            <a:r>
              <a:rPr lang="en-GB"/>
              <a:t>(c) Ocean World</a:t>
            </a:r>
          </a:p>
        </p:txBody>
      </p:sp>
      <p:sp>
        <p:nvSpPr>
          <p:cNvPr id="7" name="Slide Number Placeholder 5">
            <a:extLst>
              <a:ext uri="{FF2B5EF4-FFF2-40B4-BE49-F238E27FC236}">
                <a16:creationId xmlns:a16="http://schemas.microsoft.com/office/drawing/2014/main" id="{5A4E65B5-EAFB-4944-8ECD-55A85891FE8C}"/>
              </a:ext>
            </a:extLst>
          </p:cNvPr>
          <p:cNvSpPr>
            <a:spLocks noGrp="1"/>
          </p:cNvSpPr>
          <p:nvPr>
            <p:ph type="sldNum" sz="quarter" idx="12"/>
          </p:nvPr>
        </p:nvSpPr>
        <p:spPr/>
        <p:txBody>
          <a:bodyPr/>
          <a:lstStyle>
            <a:lvl1pPr>
              <a:defRPr/>
            </a:lvl1pPr>
          </a:lstStyle>
          <a:p>
            <a:pPr>
              <a:defRPr/>
            </a:pPr>
            <a:fld id="{9D0C2BF9-CB08-4261-97D0-0C7719681EF2}" type="slidenum">
              <a:rPr lang="en-GB" altLang="en-US"/>
              <a:pPr>
                <a:defRPr/>
              </a:pPr>
              <a:t>‹#›</a:t>
            </a:fld>
            <a:endParaRPr lang="en-GB" altLang="en-US"/>
          </a:p>
        </p:txBody>
      </p:sp>
    </p:spTree>
    <p:extLst>
      <p:ext uri="{BB962C8B-B14F-4D97-AF65-F5344CB8AC3E}">
        <p14:creationId xmlns:p14="http://schemas.microsoft.com/office/powerpoint/2010/main" val="34358015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CAE3DD2C-C110-4A29-B0C9-0D001967974C}"/>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AE08ABA8-279D-438E-BD2C-838E5BBF9FDF}"/>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id="{28B43BE2-16ED-4990-897F-7910261A75D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cs typeface="+mn-cs"/>
              </a:defRPr>
            </a:lvl1pPr>
          </a:lstStyle>
          <a:p>
            <a:pPr>
              <a:defRPr/>
            </a:pPr>
            <a:fld id="{628EA579-FD7A-4A3A-A344-A8EDD2EC5799}" type="datetime1">
              <a:rPr lang="en-GB" smtClean="0"/>
              <a:t>11/04/2019</a:t>
            </a:fld>
            <a:endParaRPr lang="en-GB"/>
          </a:p>
        </p:txBody>
      </p:sp>
      <p:sp>
        <p:nvSpPr>
          <p:cNvPr id="5" name="Footer Placeholder 4">
            <a:extLst>
              <a:ext uri="{FF2B5EF4-FFF2-40B4-BE49-F238E27FC236}">
                <a16:creationId xmlns:a16="http://schemas.microsoft.com/office/drawing/2014/main" id="{8A8A51B4-4382-437D-9384-F96EAC26992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cs typeface="+mn-cs"/>
              </a:defRPr>
            </a:lvl1pPr>
          </a:lstStyle>
          <a:p>
            <a:pPr>
              <a:defRPr/>
            </a:pPr>
            <a:r>
              <a:rPr lang="en-GB"/>
              <a:t>(c) Ocean World</a:t>
            </a:r>
          </a:p>
        </p:txBody>
      </p:sp>
      <p:sp>
        <p:nvSpPr>
          <p:cNvPr id="6" name="Slide Number Placeholder 5">
            <a:extLst>
              <a:ext uri="{FF2B5EF4-FFF2-40B4-BE49-F238E27FC236}">
                <a16:creationId xmlns:a16="http://schemas.microsoft.com/office/drawing/2014/main" id="{4EB88451-6FB3-47B1-88BB-9B30B636E955}"/>
              </a:ext>
            </a:extLst>
          </p:cNvPr>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19ECFA12-6271-4B50-B054-EBB26DF3ED59}"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www.mcsuk.org/" TargetMode="External"/><Relationship Id="rId7"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hyperlink" Target="http://www.bluemarinefoundation.com/" TargetMode="External"/><Relationship Id="rId5" Type="http://schemas.openxmlformats.org/officeDocument/2006/relationships/image" Target="../media/image21.png"/><Relationship Id="rId4" Type="http://schemas.openxmlformats.org/officeDocument/2006/relationships/image" Target="../media/image20.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5.jp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8.jpg"/></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a:extLst>
              <a:ext uri="{FF2B5EF4-FFF2-40B4-BE49-F238E27FC236}">
                <a16:creationId xmlns:a16="http://schemas.microsoft.com/office/drawing/2014/main" id="{78BBF5C3-9A70-47EF-9BF4-723A03394D77}"/>
              </a:ext>
            </a:extLst>
          </p:cNvPr>
          <p:cNvSpPr>
            <a:spLocks/>
          </p:cNvSpPr>
          <p:nvPr/>
        </p:nvSpPr>
        <p:spPr bwMode="auto">
          <a:xfrm>
            <a:off x="2665413" y="1049338"/>
            <a:ext cx="6696075" cy="2947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8100" tIns="38100" rIns="38100" bIns="38100"/>
          <a:lstStyle>
            <a:lvl1pPr marL="304800" indent="-3048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endParaRPr lang="en-US" altLang="en-US" sz="2600" b="1">
              <a:latin typeface="Lucida Grande"/>
              <a:sym typeface="Lucida Grande"/>
            </a:endParaRPr>
          </a:p>
          <a:p>
            <a:pPr algn="ctr" eaLnBrk="1" hangingPunct="1">
              <a:lnSpc>
                <a:spcPct val="100000"/>
              </a:lnSpc>
              <a:spcBef>
                <a:spcPct val="0"/>
              </a:spcBef>
              <a:buFontTx/>
              <a:buNone/>
            </a:pPr>
            <a:endParaRPr lang="en-US" altLang="en-US" sz="3500">
              <a:solidFill>
                <a:srgbClr val="DD2067"/>
              </a:solidFill>
              <a:latin typeface="Lucida Grande"/>
              <a:sym typeface="Lucida Grande"/>
            </a:endParaRPr>
          </a:p>
          <a:p>
            <a:pPr algn="ctr" eaLnBrk="1" hangingPunct="1">
              <a:lnSpc>
                <a:spcPct val="100000"/>
              </a:lnSpc>
              <a:spcBef>
                <a:spcPct val="0"/>
              </a:spcBef>
              <a:buFontTx/>
              <a:buNone/>
            </a:pPr>
            <a:endParaRPr lang="en-US" altLang="en-US" sz="3300">
              <a:solidFill>
                <a:srgbClr val="FF0000"/>
              </a:solidFill>
              <a:latin typeface="Comic Sans MS Bold" panose="030F0902030302020204" pitchFamily="66" charset="0"/>
              <a:ea typeface="Apple Chancery" panose="03020702040506060504" pitchFamily="66" charset="0"/>
              <a:cs typeface="Apple Chancery" panose="03020702040506060504" pitchFamily="66" charset="0"/>
              <a:sym typeface="Comic Sans MS Bold" panose="030F0902030302020204" pitchFamily="66" charset="0"/>
            </a:endParaRPr>
          </a:p>
          <a:p>
            <a:pPr algn="ctr" eaLnBrk="1" hangingPunct="1">
              <a:lnSpc>
                <a:spcPct val="100000"/>
              </a:lnSpc>
              <a:spcBef>
                <a:spcPct val="0"/>
              </a:spcBef>
              <a:buFontTx/>
              <a:buNone/>
            </a:pPr>
            <a:endParaRPr lang="en-US" altLang="en-US" sz="1900">
              <a:latin typeface="Lucida Grande"/>
              <a:sym typeface="Lucida Grande"/>
            </a:endParaRPr>
          </a:p>
        </p:txBody>
      </p:sp>
      <p:sp>
        <p:nvSpPr>
          <p:cNvPr id="3075" name="Rectangle 2">
            <a:extLst>
              <a:ext uri="{FF2B5EF4-FFF2-40B4-BE49-F238E27FC236}">
                <a16:creationId xmlns:a16="http://schemas.microsoft.com/office/drawing/2014/main" id="{258A3919-5A09-4080-B07B-4F3E6C6EA825}"/>
              </a:ext>
            </a:extLst>
          </p:cNvPr>
          <p:cNvSpPr>
            <a:spLocks/>
          </p:cNvSpPr>
          <p:nvPr/>
        </p:nvSpPr>
        <p:spPr bwMode="auto">
          <a:xfrm>
            <a:off x="7581900" y="6245225"/>
            <a:ext cx="1609725"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8100" tIns="38100" rIns="38100" bIns="38100"/>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r" eaLnBrk="1" hangingPunct="1">
              <a:lnSpc>
                <a:spcPct val="100000"/>
              </a:lnSpc>
              <a:spcBef>
                <a:spcPct val="0"/>
              </a:spcBef>
              <a:buFontTx/>
              <a:buNone/>
            </a:pPr>
            <a:endParaRPr lang="en-US" altLang="en-US" sz="1400">
              <a:latin typeface="Lucida Grande"/>
              <a:sym typeface="Lucida Grande"/>
            </a:endParaRPr>
          </a:p>
        </p:txBody>
      </p:sp>
      <p:sp>
        <p:nvSpPr>
          <p:cNvPr id="3077" name="Rectangle 5">
            <a:extLst>
              <a:ext uri="{FF2B5EF4-FFF2-40B4-BE49-F238E27FC236}">
                <a16:creationId xmlns:a16="http://schemas.microsoft.com/office/drawing/2014/main" id="{D17753B4-F3DE-4EAA-846F-3DE8B580F1C7}"/>
              </a:ext>
            </a:extLst>
          </p:cNvPr>
          <p:cNvSpPr>
            <a:spLocks/>
          </p:cNvSpPr>
          <p:nvPr/>
        </p:nvSpPr>
        <p:spPr bwMode="auto">
          <a:xfrm>
            <a:off x="6983232" y="2129631"/>
            <a:ext cx="4756512"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en-US" altLang="en-US" sz="7200" b="1" dirty="0">
                <a:solidFill>
                  <a:srgbClr val="DD2067"/>
                </a:solidFill>
                <a:latin typeface="Lucida Grande"/>
                <a:sym typeface="Lucida Grande"/>
              </a:rPr>
              <a:t>Ocean </a:t>
            </a:r>
          </a:p>
          <a:p>
            <a:pPr algn="ctr" eaLnBrk="1" hangingPunct="1">
              <a:lnSpc>
                <a:spcPct val="100000"/>
              </a:lnSpc>
              <a:spcBef>
                <a:spcPct val="0"/>
              </a:spcBef>
              <a:buFontTx/>
              <a:buNone/>
            </a:pPr>
            <a:r>
              <a:rPr lang="en-US" altLang="en-US" sz="7200" b="1" dirty="0">
                <a:solidFill>
                  <a:srgbClr val="DD2067"/>
                </a:solidFill>
                <a:latin typeface="Lucida Grande"/>
                <a:sym typeface="Lucida Grande"/>
              </a:rPr>
              <a:t>Pollution</a:t>
            </a:r>
            <a:r>
              <a:rPr lang="en-US" altLang="en-US" sz="4800" b="1" dirty="0">
                <a:solidFill>
                  <a:srgbClr val="DD2067"/>
                </a:solidFill>
                <a:latin typeface="Lucida Grande"/>
                <a:sym typeface="Lucida Grande"/>
              </a:rPr>
              <a:t> </a:t>
            </a:r>
          </a:p>
        </p:txBody>
      </p:sp>
      <p:sp>
        <p:nvSpPr>
          <p:cNvPr id="3078" name="Slide Number Placeholder 3">
            <a:extLst>
              <a:ext uri="{FF2B5EF4-FFF2-40B4-BE49-F238E27FC236}">
                <a16:creationId xmlns:a16="http://schemas.microsoft.com/office/drawing/2014/main" id="{68778A41-ADC6-4349-9867-75205F26496A}"/>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44444705-E071-409A-8E5B-5A9D6552467C}" type="slidenum">
              <a:rPr lang="en-GB" altLang="en-US" sz="1200" smtClean="0">
                <a:solidFill>
                  <a:srgbClr val="898989"/>
                </a:solidFill>
              </a:rPr>
              <a:pPr>
                <a:lnSpc>
                  <a:spcPct val="100000"/>
                </a:lnSpc>
                <a:spcBef>
                  <a:spcPct val="0"/>
                </a:spcBef>
                <a:buFontTx/>
                <a:buNone/>
              </a:pPr>
              <a:t>1</a:t>
            </a:fld>
            <a:endParaRPr lang="en-GB" altLang="en-US" sz="1200">
              <a:solidFill>
                <a:srgbClr val="898989"/>
              </a:solidFill>
            </a:endParaRPr>
          </a:p>
        </p:txBody>
      </p:sp>
      <p:pic>
        <p:nvPicPr>
          <p:cNvPr id="3080" name="Picture 2">
            <a:extLst>
              <a:ext uri="{FF2B5EF4-FFF2-40B4-BE49-F238E27FC236}">
                <a16:creationId xmlns:a16="http://schemas.microsoft.com/office/drawing/2014/main" id="{542C2F81-DE3D-440E-B769-C892601F3600}"/>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91381" y="1655747"/>
            <a:ext cx="5981700" cy="3824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a:extLst>
              <a:ext uri="{FF2B5EF4-FFF2-40B4-BE49-F238E27FC236}">
                <a16:creationId xmlns:a16="http://schemas.microsoft.com/office/drawing/2014/main" id="{2AC14A06-2CE8-4446-9D5F-080B76F3D9B0}"/>
              </a:ext>
            </a:extLst>
          </p:cNvPr>
          <p:cNvSpPr/>
          <p:nvPr/>
        </p:nvSpPr>
        <p:spPr>
          <a:xfrm>
            <a:off x="667227" y="5482827"/>
            <a:ext cx="777777" cy="276999"/>
          </a:xfrm>
          <a:prstGeom prst="rect">
            <a:avLst/>
          </a:prstGeom>
        </p:spPr>
        <p:txBody>
          <a:bodyPr wrap="none">
            <a:spAutoFit/>
          </a:bodyPr>
          <a:ls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a:lstStyle>
          <a:p>
            <a:r>
              <a:rPr lang="en-GB" sz="1200" dirty="0"/>
              <a:t>© NOAA</a:t>
            </a:r>
          </a:p>
        </p:txBody>
      </p:sp>
      <p:pic>
        <p:nvPicPr>
          <p:cNvPr id="10" name="Picture 1" descr="page1image25574048">
            <a:extLst>
              <a:ext uri="{FF2B5EF4-FFF2-40B4-BE49-F238E27FC236}">
                <a16:creationId xmlns:a16="http://schemas.microsoft.com/office/drawing/2014/main" id="{3FAA37AC-40EF-5C4C-A603-B2F2AC109DF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1598"/>
            <a:ext cx="37973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1">
            <a:extLst>
              <a:ext uri="{FF2B5EF4-FFF2-40B4-BE49-F238E27FC236}">
                <a16:creationId xmlns:a16="http://schemas.microsoft.com/office/drawing/2014/main" id="{E3ED7A5D-3C9A-4891-A4A6-63C2975BEE60}"/>
              </a:ext>
            </a:extLst>
          </p:cNvPr>
          <p:cNvSpPr>
            <a:spLocks noGrp="1" noChangeArrowheads="1"/>
          </p:cNvSpPr>
          <p:nvPr>
            <p:ph type="title"/>
          </p:nvPr>
        </p:nvSpPr>
        <p:spPr>
          <a:xfrm>
            <a:off x="25477" y="720085"/>
            <a:ext cx="12160093" cy="1325562"/>
          </a:xfrm>
        </p:spPr>
        <p:txBody>
          <a:bodyPr/>
          <a:lstStyle/>
          <a:p>
            <a:pPr algn="ctr" eaLnBrk="1" hangingPunct="1"/>
            <a:r>
              <a:rPr lang="en-US" altLang="en-US" sz="4000" b="1" dirty="0"/>
              <a:t>Dolphins and porpoises get caught up in fishing nets</a:t>
            </a:r>
            <a:br>
              <a:rPr lang="en-US" altLang="en-US" sz="4000" b="1" dirty="0"/>
            </a:br>
            <a:endParaRPr lang="en-US" altLang="en-US" sz="3900" b="1" dirty="0"/>
          </a:p>
        </p:txBody>
      </p:sp>
      <p:sp>
        <p:nvSpPr>
          <p:cNvPr id="3" name="Slide Number Placeholder 2">
            <a:extLst>
              <a:ext uri="{FF2B5EF4-FFF2-40B4-BE49-F238E27FC236}">
                <a16:creationId xmlns:a16="http://schemas.microsoft.com/office/drawing/2014/main" id="{A89D0796-1421-4235-A5A1-A9EFFA9C0C14}"/>
              </a:ext>
            </a:extLst>
          </p:cNvPr>
          <p:cNvSpPr>
            <a:spLocks noGrp="1"/>
          </p:cNvSpPr>
          <p:nvPr>
            <p:ph type="sldNum" sz="quarter" idx="12"/>
          </p:nvPr>
        </p:nvSpPr>
        <p:spPr/>
        <p:txBody>
          <a:bodyPr/>
          <a:lstStyle/>
          <a:p>
            <a:pPr>
              <a:defRPr/>
            </a:pPr>
            <a:fld id="{3B38B9CC-6A93-4A4A-9E06-DFEED5F65D99}" type="slidenum">
              <a:rPr lang="en-GB" altLang="en-US" smtClean="0"/>
              <a:pPr>
                <a:defRPr/>
              </a:pPr>
              <a:t>10</a:t>
            </a:fld>
            <a:endParaRPr lang="en-GB" altLang="en-US"/>
          </a:p>
        </p:txBody>
      </p:sp>
      <p:pic>
        <p:nvPicPr>
          <p:cNvPr id="9" name="Picture 8">
            <a:extLst>
              <a:ext uri="{FF2B5EF4-FFF2-40B4-BE49-F238E27FC236}">
                <a16:creationId xmlns:a16="http://schemas.microsoft.com/office/drawing/2014/main" id="{CFF46716-6A18-4572-8F1E-13288A2AD59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44493" y="1639957"/>
            <a:ext cx="8922063" cy="4716393"/>
          </a:xfrm>
          <a:prstGeom prst="rect">
            <a:avLst/>
          </a:prstGeom>
        </p:spPr>
      </p:pic>
      <p:sp>
        <p:nvSpPr>
          <p:cNvPr id="13" name="TextBox 12">
            <a:extLst>
              <a:ext uri="{FF2B5EF4-FFF2-40B4-BE49-F238E27FC236}">
                <a16:creationId xmlns:a16="http://schemas.microsoft.com/office/drawing/2014/main" id="{C72EB7FE-C798-43AD-976A-3F937B51C3F7}"/>
              </a:ext>
            </a:extLst>
          </p:cNvPr>
          <p:cNvSpPr txBox="1"/>
          <p:nvPr/>
        </p:nvSpPr>
        <p:spPr>
          <a:xfrm>
            <a:off x="1599613" y="6294353"/>
            <a:ext cx="2197687" cy="276999"/>
          </a:xfrm>
          <a:prstGeom prst="rect">
            <a:avLst/>
          </a:prstGeom>
          <a:noFill/>
        </p:spPr>
        <p:txBody>
          <a:bodyPr wrap="square" rtlCol="0">
            <a:spAutoFit/>
          </a:bodyPr>
          <a:lstStyle/>
          <a:p>
            <a:r>
              <a:rPr lang="en-GB" sz="1200" dirty="0"/>
              <a:t>© Blue Ocean network</a:t>
            </a:r>
          </a:p>
        </p:txBody>
      </p:sp>
      <p:pic>
        <p:nvPicPr>
          <p:cNvPr id="7" name="Picture 1" descr="page1image25574048">
            <a:extLst>
              <a:ext uri="{FF2B5EF4-FFF2-40B4-BE49-F238E27FC236}">
                <a16:creationId xmlns:a16="http://schemas.microsoft.com/office/drawing/2014/main" id="{8153C149-D2CB-7F4C-AF89-B8AEE990E23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1598"/>
            <a:ext cx="37973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3DC4D95C-83B8-4BD6-9381-60CA00357893}"/>
              </a:ext>
            </a:extLst>
          </p:cNvPr>
          <p:cNvSpPr>
            <a:spLocks noGrp="1"/>
          </p:cNvSpPr>
          <p:nvPr>
            <p:ph type="title"/>
          </p:nvPr>
        </p:nvSpPr>
        <p:spPr>
          <a:xfrm>
            <a:off x="838200" y="550801"/>
            <a:ext cx="10515600" cy="1325563"/>
          </a:xfrm>
        </p:spPr>
        <p:txBody>
          <a:bodyPr/>
          <a:lstStyle/>
          <a:p>
            <a:pPr algn="ctr" eaLnBrk="1" hangingPunct="1"/>
            <a:r>
              <a:rPr lang="en-GB" altLang="en-US" sz="4000" b="1" dirty="0"/>
              <a:t>Albatross are large sea birds that get caught up in fishing lines.</a:t>
            </a:r>
          </a:p>
        </p:txBody>
      </p:sp>
      <p:pic>
        <p:nvPicPr>
          <p:cNvPr id="14339" name="Content Placeholder 3">
            <a:extLst>
              <a:ext uri="{FF2B5EF4-FFF2-40B4-BE49-F238E27FC236}">
                <a16:creationId xmlns:a16="http://schemas.microsoft.com/office/drawing/2014/main" id="{25133765-D577-4CA5-B8A4-97685F2D0C8D}"/>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228200" y="1871558"/>
            <a:ext cx="6396570" cy="4217743"/>
          </a:xfrm>
        </p:spPr>
      </p:pic>
      <p:pic>
        <p:nvPicPr>
          <p:cNvPr id="4" name="image30.jpeg" descr="image30.jpeg">
            <a:extLst>
              <a:ext uri="{FF2B5EF4-FFF2-40B4-BE49-F238E27FC236}">
                <a16:creationId xmlns:a16="http://schemas.microsoft.com/office/drawing/2014/main" id="{79C2B2B5-E211-4AC6-A543-3B7E6E7761D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963507" y="1855995"/>
            <a:ext cx="4586252" cy="4233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
        <p:nvSpPr>
          <p:cNvPr id="3" name="Slide Number Placeholder 2">
            <a:extLst>
              <a:ext uri="{FF2B5EF4-FFF2-40B4-BE49-F238E27FC236}">
                <a16:creationId xmlns:a16="http://schemas.microsoft.com/office/drawing/2014/main" id="{F43C1DAE-52F3-42F0-AB46-F2682DCC68D9}"/>
              </a:ext>
            </a:extLst>
          </p:cNvPr>
          <p:cNvSpPr>
            <a:spLocks noGrp="1"/>
          </p:cNvSpPr>
          <p:nvPr>
            <p:ph type="sldNum" sz="quarter" idx="12"/>
          </p:nvPr>
        </p:nvSpPr>
        <p:spPr/>
        <p:txBody>
          <a:bodyPr/>
          <a:lstStyle/>
          <a:p>
            <a:pPr>
              <a:defRPr/>
            </a:pPr>
            <a:fld id="{3B38B9CC-6A93-4A4A-9E06-DFEED5F65D99}" type="slidenum">
              <a:rPr lang="en-GB" altLang="en-US" smtClean="0"/>
              <a:pPr>
                <a:defRPr/>
              </a:pPr>
              <a:t>11</a:t>
            </a:fld>
            <a:endParaRPr lang="en-GB" altLang="en-US"/>
          </a:p>
        </p:txBody>
      </p:sp>
      <p:sp>
        <p:nvSpPr>
          <p:cNvPr id="6" name="TextBox 5">
            <a:extLst>
              <a:ext uri="{FF2B5EF4-FFF2-40B4-BE49-F238E27FC236}">
                <a16:creationId xmlns:a16="http://schemas.microsoft.com/office/drawing/2014/main" id="{CEA799F9-1256-470D-AA82-095C95089E96}"/>
              </a:ext>
            </a:extLst>
          </p:cNvPr>
          <p:cNvSpPr txBox="1"/>
          <p:nvPr/>
        </p:nvSpPr>
        <p:spPr>
          <a:xfrm>
            <a:off x="6963507" y="6079351"/>
            <a:ext cx="2197687" cy="276999"/>
          </a:xfrm>
          <a:prstGeom prst="rect">
            <a:avLst/>
          </a:prstGeom>
          <a:noFill/>
        </p:spPr>
        <p:txBody>
          <a:bodyPr wrap="square" rtlCol="0">
            <a:spAutoFit/>
          </a:bodyPr>
          <a:lstStyle/>
          <a:p>
            <a:r>
              <a:rPr lang="en-GB" sz="1200" dirty="0"/>
              <a:t>© RSPB</a:t>
            </a:r>
          </a:p>
        </p:txBody>
      </p:sp>
      <p:sp>
        <p:nvSpPr>
          <p:cNvPr id="7" name="TextBox 6">
            <a:extLst>
              <a:ext uri="{FF2B5EF4-FFF2-40B4-BE49-F238E27FC236}">
                <a16:creationId xmlns:a16="http://schemas.microsoft.com/office/drawing/2014/main" id="{7A92489E-21DD-4C3A-AFE9-1FA9AE3A3ED7}"/>
              </a:ext>
            </a:extLst>
          </p:cNvPr>
          <p:cNvSpPr txBox="1"/>
          <p:nvPr/>
        </p:nvSpPr>
        <p:spPr>
          <a:xfrm>
            <a:off x="228200" y="6184975"/>
            <a:ext cx="2197687" cy="276999"/>
          </a:xfrm>
          <a:prstGeom prst="rect">
            <a:avLst/>
          </a:prstGeom>
          <a:noFill/>
        </p:spPr>
        <p:txBody>
          <a:bodyPr wrap="square" rtlCol="0">
            <a:spAutoFit/>
          </a:bodyPr>
          <a:lstStyle/>
          <a:p>
            <a:r>
              <a:rPr lang="en-GB" sz="1200" dirty="0"/>
              <a:t>© world atlas .com</a:t>
            </a:r>
          </a:p>
        </p:txBody>
      </p:sp>
      <p:pic>
        <p:nvPicPr>
          <p:cNvPr id="8" name="Picture 1" descr="page1image25574048">
            <a:extLst>
              <a:ext uri="{FF2B5EF4-FFF2-40B4-BE49-F238E27FC236}">
                <a16:creationId xmlns:a16="http://schemas.microsoft.com/office/drawing/2014/main" id="{39F93AFD-580B-9243-AB37-D40C26285C5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1598"/>
            <a:ext cx="37973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
            <a:extLst>
              <a:ext uri="{FF2B5EF4-FFF2-40B4-BE49-F238E27FC236}">
                <a16:creationId xmlns:a16="http://schemas.microsoft.com/office/drawing/2014/main" id="{EFE0A26E-81D4-4C3E-AE1B-09EAB81E3E81}"/>
              </a:ext>
            </a:extLst>
          </p:cNvPr>
          <p:cNvSpPr>
            <a:spLocks noGrp="1" noChangeArrowheads="1"/>
          </p:cNvSpPr>
          <p:nvPr>
            <p:ph type="title"/>
          </p:nvPr>
        </p:nvSpPr>
        <p:spPr>
          <a:xfrm>
            <a:off x="1531515" y="58172"/>
            <a:ext cx="8229600" cy="1143000"/>
          </a:xfrm>
        </p:spPr>
        <p:txBody>
          <a:bodyPr/>
          <a:lstStyle/>
          <a:p>
            <a:pPr algn="ctr" eaLnBrk="1" hangingPunct="1"/>
            <a:r>
              <a:rPr lang="en-US" altLang="en-US" sz="4000" b="1" dirty="0"/>
              <a:t>Oil Pollution </a:t>
            </a:r>
            <a:endParaRPr lang="en-US" altLang="en-US" sz="4000" b="1" dirty="0">
              <a:ea typeface="ヒラギノ角ゴ ProN W6"/>
              <a:cs typeface="ヒラギノ角ゴ ProN W6"/>
            </a:endParaRPr>
          </a:p>
        </p:txBody>
      </p:sp>
      <p:pic>
        <p:nvPicPr>
          <p:cNvPr id="18435" name="Picture 1">
            <a:extLst>
              <a:ext uri="{FF2B5EF4-FFF2-40B4-BE49-F238E27FC236}">
                <a16:creationId xmlns:a16="http://schemas.microsoft.com/office/drawing/2014/main" id="{3164DE53-669C-457C-9953-1CD0E767551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295525" y="981075"/>
            <a:ext cx="6701581" cy="5026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29E1513A-7E74-4184-8329-024F1BC16659}"/>
              </a:ext>
            </a:extLst>
          </p:cNvPr>
          <p:cNvSpPr>
            <a:spLocks noGrp="1"/>
          </p:cNvSpPr>
          <p:nvPr>
            <p:ph type="sldNum" sz="quarter" idx="12"/>
          </p:nvPr>
        </p:nvSpPr>
        <p:spPr/>
        <p:txBody>
          <a:bodyPr/>
          <a:lstStyle/>
          <a:p>
            <a:pPr>
              <a:defRPr/>
            </a:pPr>
            <a:fld id="{3B38B9CC-6A93-4A4A-9E06-DFEED5F65D99}" type="slidenum">
              <a:rPr lang="en-GB" altLang="en-US" smtClean="0"/>
              <a:pPr>
                <a:defRPr/>
              </a:pPr>
              <a:t>12</a:t>
            </a:fld>
            <a:endParaRPr lang="en-GB" altLang="en-US"/>
          </a:p>
        </p:txBody>
      </p:sp>
      <p:sp>
        <p:nvSpPr>
          <p:cNvPr id="5" name="TextBox 4">
            <a:extLst>
              <a:ext uri="{FF2B5EF4-FFF2-40B4-BE49-F238E27FC236}">
                <a16:creationId xmlns:a16="http://schemas.microsoft.com/office/drawing/2014/main" id="{34599768-6D50-410F-83F2-E86F28AD1D9B}"/>
              </a:ext>
            </a:extLst>
          </p:cNvPr>
          <p:cNvSpPr txBox="1"/>
          <p:nvPr/>
        </p:nvSpPr>
        <p:spPr>
          <a:xfrm>
            <a:off x="2214873" y="5990006"/>
            <a:ext cx="2197687" cy="276999"/>
          </a:xfrm>
          <a:prstGeom prst="rect">
            <a:avLst/>
          </a:prstGeom>
          <a:noFill/>
        </p:spPr>
        <p:txBody>
          <a:bodyPr wrap="square" rtlCol="0">
            <a:spAutoFit/>
          </a:bodyPr>
          <a:lstStyle/>
          <a:p>
            <a:r>
              <a:rPr lang="en-GB" sz="1200" dirty="0"/>
              <a:t>© business insider.com</a:t>
            </a:r>
          </a:p>
        </p:txBody>
      </p:sp>
      <p:pic>
        <p:nvPicPr>
          <p:cNvPr id="6" name="Picture 1" descr="page1image25574048">
            <a:extLst>
              <a:ext uri="{FF2B5EF4-FFF2-40B4-BE49-F238E27FC236}">
                <a16:creationId xmlns:a16="http://schemas.microsoft.com/office/drawing/2014/main" id="{A54BD95F-74CD-324B-A4E1-6B34D6BC825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1598"/>
            <a:ext cx="37973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1">
            <a:extLst>
              <a:ext uri="{FF2B5EF4-FFF2-40B4-BE49-F238E27FC236}">
                <a16:creationId xmlns:a16="http://schemas.microsoft.com/office/drawing/2014/main" id="{300B2AB5-20C9-48CB-B0BD-7932FC535925}"/>
              </a:ext>
            </a:extLst>
          </p:cNvPr>
          <p:cNvSpPr>
            <a:spLocks noGrp="1" noChangeArrowheads="1"/>
          </p:cNvSpPr>
          <p:nvPr>
            <p:ph type="title"/>
          </p:nvPr>
        </p:nvSpPr>
        <p:spPr>
          <a:xfrm>
            <a:off x="1763099" y="301142"/>
            <a:ext cx="8229600" cy="1143000"/>
          </a:xfrm>
        </p:spPr>
        <p:txBody>
          <a:bodyPr/>
          <a:lstStyle/>
          <a:p>
            <a:pPr algn="ctr" eaLnBrk="1" hangingPunct="1"/>
            <a:r>
              <a:rPr lang="en-US" altLang="en-US" sz="4000" b="1" dirty="0"/>
              <a:t>Public Awareness Campaigns</a:t>
            </a:r>
            <a:endParaRPr lang="en-US" altLang="en-US" sz="4000" b="1" dirty="0">
              <a:ea typeface="ヒラギノ角ゴ ProN W6"/>
              <a:cs typeface="ヒラギノ角ゴ ProN W6"/>
            </a:endParaRPr>
          </a:p>
        </p:txBody>
      </p:sp>
      <p:sp>
        <p:nvSpPr>
          <p:cNvPr id="3" name="Slide Number Placeholder 2">
            <a:extLst>
              <a:ext uri="{FF2B5EF4-FFF2-40B4-BE49-F238E27FC236}">
                <a16:creationId xmlns:a16="http://schemas.microsoft.com/office/drawing/2014/main" id="{91BE7A4E-DEF1-43EF-B15A-9EB8366CF81A}"/>
              </a:ext>
            </a:extLst>
          </p:cNvPr>
          <p:cNvSpPr>
            <a:spLocks noGrp="1"/>
          </p:cNvSpPr>
          <p:nvPr>
            <p:ph type="sldNum" sz="quarter" idx="12"/>
          </p:nvPr>
        </p:nvSpPr>
        <p:spPr/>
        <p:txBody>
          <a:bodyPr/>
          <a:lstStyle/>
          <a:p>
            <a:pPr>
              <a:defRPr/>
            </a:pPr>
            <a:fld id="{3B38B9CC-6A93-4A4A-9E06-DFEED5F65D99}" type="slidenum">
              <a:rPr lang="en-GB" altLang="en-US" smtClean="0"/>
              <a:pPr>
                <a:defRPr/>
              </a:pPr>
              <a:t>13</a:t>
            </a:fld>
            <a:endParaRPr lang="en-GB" altLang="en-US"/>
          </a:p>
        </p:txBody>
      </p:sp>
      <p:pic>
        <p:nvPicPr>
          <p:cNvPr id="4" name="Picture 3">
            <a:extLst>
              <a:ext uri="{FF2B5EF4-FFF2-40B4-BE49-F238E27FC236}">
                <a16:creationId xmlns:a16="http://schemas.microsoft.com/office/drawing/2014/main" id="{5E75E760-B94D-4C45-AB4E-E0E254F1C06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15817" y="1174750"/>
            <a:ext cx="7124165" cy="5088689"/>
          </a:xfrm>
          <a:prstGeom prst="rect">
            <a:avLst/>
          </a:prstGeom>
        </p:spPr>
      </p:pic>
      <p:sp>
        <p:nvSpPr>
          <p:cNvPr id="7" name="TextBox 6">
            <a:extLst>
              <a:ext uri="{FF2B5EF4-FFF2-40B4-BE49-F238E27FC236}">
                <a16:creationId xmlns:a16="http://schemas.microsoft.com/office/drawing/2014/main" id="{27CB99DA-0A52-4F0C-9CCE-C4F2176A2513}"/>
              </a:ext>
            </a:extLst>
          </p:cNvPr>
          <p:cNvSpPr txBox="1"/>
          <p:nvPr/>
        </p:nvSpPr>
        <p:spPr>
          <a:xfrm>
            <a:off x="2315817" y="6261913"/>
            <a:ext cx="2197687" cy="276999"/>
          </a:xfrm>
          <a:prstGeom prst="rect">
            <a:avLst/>
          </a:prstGeom>
          <a:noFill/>
        </p:spPr>
        <p:txBody>
          <a:bodyPr wrap="square" rtlCol="0">
            <a:spAutoFit/>
          </a:bodyPr>
          <a:lstStyle/>
          <a:p>
            <a:r>
              <a:rPr lang="en-GB" sz="1200" dirty="0"/>
              <a:t>© Wiki CC</a:t>
            </a:r>
          </a:p>
        </p:txBody>
      </p:sp>
      <p:pic>
        <p:nvPicPr>
          <p:cNvPr id="6" name="Picture 1" descr="page1image25574048">
            <a:extLst>
              <a:ext uri="{FF2B5EF4-FFF2-40B4-BE49-F238E27FC236}">
                <a16:creationId xmlns:a16="http://schemas.microsoft.com/office/drawing/2014/main" id="{BB41A20C-EAD5-A041-8A28-265BA4CF041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1598"/>
            <a:ext cx="37973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
            <a:extLst>
              <a:ext uri="{FF2B5EF4-FFF2-40B4-BE49-F238E27FC236}">
                <a16:creationId xmlns:a16="http://schemas.microsoft.com/office/drawing/2014/main" id="{5F3D47F5-E605-4FD4-A07E-12AB1E4D1C9E}"/>
              </a:ext>
            </a:extLst>
          </p:cNvPr>
          <p:cNvSpPr>
            <a:spLocks noGrp="1" noChangeArrowheads="1"/>
          </p:cNvSpPr>
          <p:nvPr>
            <p:ph type="title"/>
          </p:nvPr>
        </p:nvSpPr>
        <p:spPr/>
        <p:txBody>
          <a:bodyPr/>
          <a:lstStyle/>
          <a:p>
            <a:pPr algn="ctr" eaLnBrk="1" hangingPunct="1"/>
            <a:r>
              <a:rPr lang="en-US" altLang="en-US" b="1"/>
              <a:t>Support Organisations</a:t>
            </a:r>
            <a:endParaRPr lang="en-US" altLang="en-US" b="1">
              <a:ea typeface="ヒラギノ角ゴ ProN W6"/>
              <a:cs typeface="ヒラギノ角ゴ ProN W6"/>
            </a:endParaRPr>
          </a:p>
        </p:txBody>
      </p:sp>
      <p:sp>
        <p:nvSpPr>
          <p:cNvPr id="21507" name="Rectangle 1">
            <a:extLst>
              <a:ext uri="{FF2B5EF4-FFF2-40B4-BE49-F238E27FC236}">
                <a16:creationId xmlns:a16="http://schemas.microsoft.com/office/drawing/2014/main" id="{E59524C7-C536-41DF-8F96-66A6C95AC6C3}"/>
              </a:ext>
            </a:extLst>
          </p:cNvPr>
          <p:cNvSpPr>
            <a:spLocks noChangeArrowheads="1"/>
          </p:cNvSpPr>
          <p:nvPr/>
        </p:nvSpPr>
        <p:spPr bwMode="auto">
          <a:xfrm>
            <a:off x="254195" y="3247271"/>
            <a:ext cx="5205225"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en-GB" altLang="en-US" dirty="0"/>
              <a:t>Find out more about the Marine Conservation Society at </a:t>
            </a:r>
          </a:p>
          <a:p>
            <a:pPr algn="ctr" eaLnBrk="1" hangingPunct="1">
              <a:lnSpc>
                <a:spcPct val="100000"/>
              </a:lnSpc>
              <a:spcBef>
                <a:spcPct val="0"/>
              </a:spcBef>
              <a:buFontTx/>
              <a:buNone/>
            </a:pPr>
            <a:r>
              <a:rPr lang="en-GB" altLang="en-US" dirty="0">
                <a:hlinkClick r:id="rId3"/>
              </a:rPr>
              <a:t>http://www.mcsuk.org/</a:t>
            </a:r>
            <a:endParaRPr lang="en-GB" altLang="en-US" dirty="0"/>
          </a:p>
          <a:p>
            <a:pPr algn="ctr" eaLnBrk="1" hangingPunct="1">
              <a:lnSpc>
                <a:spcPct val="100000"/>
              </a:lnSpc>
              <a:spcBef>
                <a:spcPct val="0"/>
              </a:spcBef>
              <a:buFontTx/>
              <a:buNone/>
            </a:pPr>
            <a:endParaRPr lang="en-GB" altLang="en-US" sz="3600" dirty="0"/>
          </a:p>
        </p:txBody>
      </p:sp>
      <p:pic>
        <p:nvPicPr>
          <p:cNvPr id="21508" name="Picture 2">
            <a:extLst>
              <a:ext uri="{FF2B5EF4-FFF2-40B4-BE49-F238E27FC236}">
                <a16:creationId xmlns:a16="http://schemas.microsoft.com/office/drawing/2014/main" id="{E8AE65B9-136A-4091-A18F-FC6F790A0DD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77628" y="1629982"/>
            <a:ext cx="2860972" cy="160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F7442349-7DD6-43A3-A77F-046BBDAE0905}"/>
              </a:ext>
            </a:extLst>
          </p:cNvPr>
          <p:cNvSpPr>
            <a:spLocks noGrp="1"/>
          </p:cNvSpPr>
          <p:nvPr>
            <p:ph type="sldNum" sz="quarter" idx="12"/>
          </p:nvPr>
        </p:nvSpPr>
        <p:spPr>
          <a:xfrm>
            <a:off x="8616717" y="6356350"/>
            <a:ext cx="2743200" cy="365125"/>
          </a:xfrm>
        </p:spPr>
        <p:txBody>
          <a:bodyPr/>
          <a:lstStyle/>
          <a:p>
            <a:pPr>
              <a:defRPr/>
            </a:pPr>
            <a:fld id="{3B38B9CC-6A93-4A4A-9E06-DFEED5F65D99}" type="slidenum">
              <a:rPr lang="en-GB" altLang="en-US" smtClean="0"/>
              <a:pPr>
                <a:defRPr/>
              </a:pPr>
              <a:t>14</a:t>
            </a:fld>
            <a:endParaRPr lang="en-GB" altLang="en-US"/>
          </a:p>
        </p:txBody>
      </p:sp>
      <p:pic>
        <p:nvPicPr>
          <p:cNvPr id="4" name="Picture 3">
            <a:extLst>
              <a:ext uri="{FF2B5EF4-FFF2-40B4-BE49-F238E27FC236}">
                <a16:creationId xmlns:a16="http://schemas.microsoft.com/office/drawing/2014/main" id="{5E749BD7-6F3B-4313-A991-AAC499F76B89}"/>
              </a:ext>
            </a:extLst>
          </p:cNvPr>
          <p:cNvPicPr>
            <a:picLocks noChangeAspect="1"/>
          </p:cNvPicPr>
          <p:nvPr/>
        </p:nvPicPr>
        <p:blipFill>
          <a:blip r:embed="rId5"/>
          <a:stretch>
            <a:fillRect/>
          </a:stretch>
        </p:blipFill>
        <p:spPr>
          <a:xfrm>
            <a:off x="6549651" y="1696875"/>
            <a:ext cx="4134131" cy="2716288"/>
          </a:xfrm>
          <a:prstGeom prst="rect">
            <a:avLst/>
          </a:prstGeom>
        </p:spPr>
      </p:pic>
      <p:sp>
        <p:nvSpPr>
          <p:cNvPr id="12" name="Rectangle 1">
            <a:extLst>
              <a:ext uri="{FF2B5EF4-FFF2-40B4-BE49-F238E27FC236}">
                <a16:creationId xmlns:a16="http://schemas.microsoft.com/office/drawing/2014/main" id="{27F38746-1D52-4287-ABC9-1436E2DDF74B}"/>
              </a:ext>
            </a:extLst>
          </p:cNvPr>
          <p:cNvSpPr>
            <a:spLocks noChangeArrowheads="1"/>
          </p:cNvSpPr>
          <p:nvPr/>
        </p:nvSpPr>
        <p:spPr bwMode="auto">
          <a:xfrm>
            <a:off x="5495125" y="4587699"/>
            <a:ext cx="6243181" cy="2369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en-GB" altLang="en-US" dirty="0"/>
              <a:t>Find out more about Blue Marine Foundation at </a:t>
            </a:r>
          </a:p>
          <a:p>
            <a:pPr algn="ctr" eaLnBrk="1" hangingPunct="1">
              <a:lnSpc>
                <a:spcPct val="100000"/>
              </a:lnSpc>
              <a:spcBef>
                <a:spcPct val="0"/>
              </a:spcBef>
              <a:buFontTx/>
              <a:buNone/>
            </a:pPr>
            <a:r>
              <a:rPr lang="en-GB" altLang="en-US" dirty="0">
                <a:hlinkClick r:id="rId6"/>
              </a:rPr>
              <a:t>http://www.bluemarinefoundation.com/</a:t>
            </a:r>
            <a:endParaRPr lang="en-GB" altLang="en-US" dirty="0"/>
          </a:p>
          <a:p>
            <a:pPr algn="ctr" eaLnBrk="1" hangingPunct="1">
              <a:lnSpc>
                <a:spcPct val="100000"/>
              </a:lnSpc>
              <a:spcBef>
                <a:spcPct val="0"/>
              </a:spcBef>
              <a:buFontTx/>
              <a:buNone/>
            </a:pPr>
            <a:endParaRPr lang="en-GB" altLang="en-US" dirty="0"/>
          </a:p>
          <a:p>
            <a:pPr algn="ctr" eaLnBrk="1" hangingPunct="1">
              <a:lnSpc>
                <a:spcPct val="100000"/>
              </a:lnSpc>
              <a:spcBef>
                <a:spcPct val="0"/>
              </a:spcBef>
              <a:buFontTx/>
              <a:buNone/>
            </a:pPr>
            <a:endParaRPr lang="en-GB" altLang="en-US" sz="3600" dirty="0"/>
          </a:p>
        </p:txBody>
      </p:sp>
      <p:pic>
        <p:nvPicPr>
          <p:cNvPr id="8" name="Picture 1" descr="page1image25574048">
            <a:extLst>
              <a:ext uri="{FF2B5EF4-FFF2-40B4-BE49-F238E27FC236}">
                <a16:creationId xmlns:a16="http://schemas.microsoft.com/office/drawing/2014/main" id="{CD34782E-F169-0141-855A-39D85397009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11598"/>
            <a:ext cx="37973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ubtitle 2">
            <a:extLst>
              <a:ext uri="{FF2B5EF4-FFF2-40B4-BE49-F238E27FC236}">
                <a16:creationId xmlns:a16="http://schemas.microsoft.com/office/drawing/2014/main" id="{7658C2DF-6BC9-47BB-B46E-9C39889A8FFD}"/>
              </a:ext>
            </a:extLst>
          </p:cNvPr>
          <p:cNvSpPr>
            <a:spLocks noGrp="1"/>
          </p:cNvSpPr>
          <p:nvPr>
            <p:ph type="subTitle" idx="1"/>
          </p:nvPr>
        </p:nvSpPr>
        <p:spPr>
          <a:xfrm>
            <a:off x="1506538" y="3429000"/>
            <a:ext cx="7767637" cy="1096963"/>
          </a:xfrm>
        </p:spPr>
        <p:txBody>
          <a:bodyPr/>
          <a:lstStyle/>
          <a:p>
            <a:pPr algn="ctr" eaLnBrk="1" hangingPunct="1">
              <a:spcBef>
                <a:spcPct val="0"/>
              </a:spcBef>
              <a:buFont typeface="Wingdings 3" panose="05040102010807070707" pitchFamily="18" charset="2"/>
              <a:buNone/>
              <a:defRPr/>
            </a:pPr>
            <a:r>
              <a:rPr lang="en-US" altLang="en-US" dirty="0">
                <a:ea typeface="Lucida Grande"/>
                <a:cs typeface="Lucida Grande"/>
              </a:rPr>
              <a:t>©   Educational Materials prepared by</a:t>
            </a:r>
          </a:p>
          <a:p>
            <a:pPr algn="ctr" eaLnBrk="1" hangingPunct="1">
              <a:spcBef>
                <a:spcPct val="0"/>
              </a:spcBef>
              <a:buFont typeface="Wingdings 3" panose="05040102010807070707" pitchFamily="18" charset="2"/>
              <a:buNone/>
              <a:defRPr/>
            </a:pPr>
            <a:r>
              <a:rPr lang="en-US" altLang="en-US" sz="3600" b="1" dirty="0">
                <a:solidFill>
                  <a:srgbClr val="003DCC"/>
                </a:solidFill>
                <a:ea typeface="Lucida Grande"/>
                <a:cs typeface="Lucida Grande"/>
              </a:rPr>
              <a:t>www.footprinttothefuture.co.uk</a:t>
            </a:r>
          </a:p>
          <a:p>
            <a:pPr eaLnBrk="1" hangingPunct="1">
              <a:buFont typeface="Wingdings 3" panose="05040102010807070707" pitchFamily="18" charset="2"/>
              <a:buNone/>
              <a:defRPr/>
            </a:pPr>
            <a:endParaRPr lang="en-GB" altLang="en-US" dirty="0"/>
          </a:p>
        </p:txBody>
      </p:sp>
    </p:spTree>
    <p:extLst>
      <p:ext uri="{BB962C8B-B14F-4D97-AF65-F5344CB8AC3E}">
        <p14:creationId xmlns:p14="http://schemas.microsoft.com/office/powerpoint/2010/main" val="16646942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
            <a:extLst>
              <a:ext uri="{FF2B5EF4-FFF2-40B4-BE49-F238E27FC236}">
                <a16:creationId xmlns:a16="http://schemas.microsoft.com/office/drawing/2014/main" id="{19266B9D-BFFF-410A-8CFB-F26324B854E3}"/>
              </a:ext>
            </a:extLst>
          </p:cNvPr>
          <p:cNvSpPr>
            <a:spLocks noGrp="1" noChangeArrowheads="1"/>
          </p:cNvSpPr>
          <p:nvPr>
            <p:ph type="title"/>
          </p:nvPr>
        </p:nvSpPr>
        <p:spPr>
          <a:xfrm>
            <a:off x="1204849" y="620643"/>
            <a:ext cx="8964612" cy="1143000"/>
          </a:xfrm>
        </p:spPr>
        <p:txBody>
          <a:bodyPr/>
          <a:lstStyle/>
          <a:p>
            <a:pPr eaLnBrk="1" hangingPunct="1"/>
            <a:r>
              <a:rPr lang="en-US" altLang="en-US" sz="4000" b="1" dirty="0"/>
              <a:t>Why the Ocean is important to Humans</a:t>
            </a:r>
            <a:endParaRPr lang="en-US" altLang="en-US" sz="4000" b="1" dirty="0">
              <a:ea typeface="ヒラギノ角ゴ ProN W6"/>
              <a:cs typeface="ヒラギノ角ゴ ProN W6"/>
            </a:endParaRPr>
          </a:p>
        </p:txBody>
      </p:sp>
      <p:sp>
        <p:nvSpPr>
          <p:cNvPr id="4099" name="Rectangle 2">
            <a:extLst>
              <a:ext uri="{FF2B5EF4-FFF2-40B4-BE49-F238E27FC236}">
                <a16:creationId xmlns:a16="http://schemas.microsoft.com/office/drawing/2014/main" id="{90C83100-A191-402D-9878-6AFD4B4015AB}"/>
              </a:ext>
            </a:extLst>
          </p:cNvPr>
          <p:cNvSpPr>
            <a:spLocks noGrp="1" noChangeArrowheads="1"/>
          </p:cNvSpPr>
          <p:nvPr>
            <p:ph type="body" idx="1"/>
          </p:nvPr>
        </p:nvSpPr>
        <p:spPr>
          <a:xfrm>
            <a:off x="487201" y="1526383"/>
            <a:ext cx="5483225" cy="1900238"/>
          </a:xfrm>
        </p:spPr>
        <p:txBody>
          <a:bodyPr/>
          <a:lstStyle/>
          <a:p>
            <a:pPr marL="0" indent="0" algn="ctr" eaLnBrk="1" hangingPunct="1">
              <a:spcBef>
                <a:spcPct val="0"/>
              </a:spcBef>
              <a:buFont typeface="Arial" panose="020B0604020202020204" pitchFamily="34" charset="0"/>
              <a:buNone/>
            </a:pPr>
            <a:r>
              <a:rPr lang="en-US" altLang="en-US" dirty="0"/>
              <a:t>Food – protein source</a:t>
            </a:r>
          </a:p>
          <a:p>
            <a:pPr marL="0" indent="0" algn="ctr" eaLnBrk="1" hangingPunct="1">
              <a:buFont typeface="Arial" panose="020B0604020202020204" pitchFamily="34" charset="0"/>
              <a:buNone/>
            </a:pPr>
            <a:r>
              <a:rPr lang="en-US" altLang="en-US" dirty="0"/>
              <a:t>Jobs – fishing to ferries</a:t>
            </a:r>
          </a:p>
          <a:p>
            <a:pPr marL="0" indent="0" algn="ctr" eaLnBrk="1" hangingPunct="1">
              <a:buFont typeface="Arial" panose="020B0604020202020204" pitchFamily="34" charset="0"/>
              <a:buNone/>
            </a:pPr>
            <a:r>
              <a:rPr lang="en-US" altLang="en-US" dirty="0"/>
              <a:t>Transport – trade/economy</a:t>
            </a:r>
          </a:p>
        </p:txBody>
      </p:sp>
      <p:pic>
        <p:nvPicPr>
          <p:cNvPr id="4100" name="Picture 1">
            <a:extLst>
              <a:ext uri="{FF2B5EF4-FFF2-40B4-BE49-F238E27FC236}">
                <a16:creationId xmlns:a16="http://schemas.microsoft.com/office/drawing/2014/main" id="{08473256-5748-45AF-BCBD-B9275EE2A47F}"/>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87201" y="3118152"/>
            <a:ext cx="5199954" cy="3464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1" name="Picture 2">
            <a:extLst>
              <a:ext uri="{FF2B5EF4-FFF2-40B4-BE49-F238E27FC236}">
                <a16:creationId xmlns:a16="http://schemas.microsoft.com/office/drawing/2014/main" id="{EF26A56D-B122-44ED-B2CF-00044883B3B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651232" y="4371091"/>
            <a:ext cx="2964271" cy="2029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50D860FA-8F79-44DC-8659-F968DD3C4C53}"/>
              </a:ext>
            </a:extLst>
          </p:cNvPr>
          <p:cNvSpPr>
            <a:spLocks noGrp="1"/>
          </p:cNvSpPr>
          <p:nvPr>
            <p:ph type="sldNum" sz="quarter" idx="12"/>
          </p:nvPr>
        </p:nvSpPr>
        <p:spPr/>
        <p:txBody>
          <a:bodyPr/>
          <a:lstStyle/>
          <a:p>
            <a:pPr>
              <a:defRPr/>
            </a:pPr>
            <a:fld id="{3B38B9CC-6A93-4A4A-9E06-DFEED5F65D99}" type="slidenum">
              <a:rPr lang="en-GB" altLang="en-US" smtClean="0"/>
              <a:pPr>
                <a:defRPr/>
              </a:pPr>
              <a:t>2</a:t>
            </a:fld>
            <a:endParaRPr lang="en-GB" altLang="en-US"/>
          </a:p>
        </p:txBody>
      </p:sp>
      <p:pic>
        <p:nvPicPr>
          <p:cNvPr id="4" name="Picture 3">
            <a:extLst>
              <a:ext uri="{FF2B5EF4-FFF2-40B4-BE49-F238E27FC236}">
                <a16:creationId xmlns:a16="http://schemas.microsoft.com/office/drawing/2014/main" id="{8C869EE7-8A11-4584-B1E0-1FBE92CC44F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0800000">
            <a:off x="6651232" y="1882209"/>
            <a:ext cx="2705761" cy="2029321"/>
          </a:xfrm>
          <a:prstGeom prst="rect">
            <a:avLst/>
          </a:prstGeom>
        </p:spPr>
      </p:pic>
      <p:sp>
        <p:nvSpPr>
          <p:cNvPr id="5" name="TextBox 4">
            <a:extLst>
              <a:ext uri="{FF2B5EF4-FFF2-40B4-BE49-F238E27FC236}">
                <a16:creationId xmlns:a16="http://schemas.microsoft.com/office/drawing/2014/main" id="{CD4D2CBA-1E96-4B2A-972D-C9176CC6ACD1}"/>
              </a:ext>
            </a:extLst>
          </p:cNvPr>
          <p:cNvSpPr txBox="1"/>
          <p:nvPr/>
        </p:nvSpPr>
        <p:spPr>
          <a:xfrm>
            <a:off x="462987" y="6605588"/>
            <a:ext cx="1400537" cy="276999"/>
          </a:xfrm>
          <a:prstGeom prst="rect">
            <a:avLst/>
          </a:prstGeom>
          <a:noFill/>
        </p:spPr>
        <p:txBody>
          <a:bodyPr wrap="square" rtlCol="0">
            <a:spAutoFit/>
          </a:bodyPr>
          <a:lstStyle/>
          <a:p>
            <a:r>
              <a:rPr lang="en-GB" sz="1200" dirty="0"/>
              <a:t>© P&amp;O</a:t>
            </a:r>
          </a:p>
        </p:txBody>
      </p:sp>
      <p:sp>
        <p:nvSpPr>
          <p:cNvPr id="11" name="TextBox 10">
            <a:extLst>
              <a:ext uri="{FF2B5EF4-FFF2-40B4-BE49-F238E27FC236}">
                <a16:creationId xmlns:a16="http://schemas.microsoft.com/office/drawing/2014/main" id="{360315F1-598C-44DB-80FB-4069F38994A0}"/>
              </a:ext>
            </a:extLst>
          </p:cNvPr>
          <p:cNvSpPr txBox="1"/>
          <p:nvPr/>
        </p:nvSpPr>
        <p:spPr>
          <a:xfrm>
            <a:off x="8883355" y="3911530"/>
            <a:ext cx="2197687" cy="276999"/>
          </a:xfrm>
          <a:prstGeom prst="rect">
            <a:avLst/>
          </a:prstGeom>
          <a:noFill/>
        </p:spPr>
        <p:txBody>
          <a:bodyPr wrap="square" rtlCol="0">
            <a:spAutoFit/>
          </a:bodyPr>
          <a:lstStyle/>
          <a:p>
            <a:r>
              <a:rPr lang="en-GB" sz="1200" dirty="0"/>
              <a:t>© Mats </a:t>
            </a:r>
            <a:r>
              <a:rPr lang="en-GB" sz="1200" dirty="0" err="1"/>
              <a:t>Hagwell</a:t>
            </a:r>
            <a:endParaRPr lang="en-GB" sz="1200" dirty="0"/>
          </a:p>
        </p:txBody>
      </p:sp>
      <p:sp>
        <p:nvSpPr>
          <p:cNvPr id="12" name="TextBox 11">
            <a:extLst>
              <a:ext uri="{FF2B5EF4-FFF2-40B4-BE49-F238E27FC236}">
                <a16:creationId xmlns:a16="http://schemas.microsoft.com/office/drawing/2014/main" id="{59D6A9C3-7BD5-4394-815F-9F88C75B58B2}"/>
              </a:ext>
            </a:extLst>
          </p:cNvPr>
          <p:cNvSpPr txBox="1"/>
          <p:nvPr/>
        </p:nvSpPr>
        <p:spPr>
          <a:xfrm>
            <a:off x="9653000" y="6444476"/>
            <a:ext cx="2197687" cy="276999"/>
          </a:xfrm>
          <a:prstGeom prst="rect">
            <a:avLst/>
          </a:prstGeom>
          <a:noFill/>
        </p:spPr>
        <p:txBody>
          <a:bodyPr wrap="square" rtlCol="0">
            <a:spAutoFit/>
          </a:bodyPr>
          <a:lstStyle/>
          <a:p>
            <a:r>
              <a:rPr lang="en-GB" sz="1200" dirty="0"/>
              <a:t>© Maersk</a:t>
            </a:r>
          </a:p>
        </p:txBody>
      </p:sp>
      <p:pic>
        <p:nvPicPr>
          <p:cNvPr id="13" name="Picture 1" descr="page1image25574048">
            <a:extLst>
              <a:ext uri="{FF2B5EF4-FFF2-40B4-BE49-F238E27FC236}">
                <a16:creationId xmlns:a16="http://schemas.microsoft.com/office/drawing/2014/main" id="{59D95D68-2A62-A74E-872B-29B92D20224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11598"/>
            <a:ext cx="37973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
            <a:extLst>
              <a:ext uri="{FF2B5EF4-FFF2-40B4-BE49-F238E27FC236}">
                <a16:creationId xmlns:a16="http://schemas.microsoft.com/office/drawing/2014/main" id="{F59D9257-69C7-4525-B6C8-5409B1C1D51A}"/>
              </a:ext>
            </a:extLst>
          </p:cNvPr>
          <p:cNvSpPr>
            <a:spLocks noGrp="1" noChangeArrowheads="1"/>
          </p:cNvSpPr>
          <p:nvPr>
            <p:ph type="title"/>
          </p:nvPr>
        </p:nvSpPr>
        <p:spPr>
          <a:xfrm>
            <a:off x="42068" y="658575"/>
            <a:ext cx="12107863" cy="1143000"/>
          </a:xfrm>
        </p:spPr>
        <p:txBody>
          <a:bodyPr/>
          <a:lstStyle/>
          <a:p>
            <a:pPr algn="ctr" eaLnBrk="1" hangingPunct="1"/>
            <a:r>
              <a:rPr lang="en-US" altLang="en-US" b="1" dirty="0"/>
              <a:t>Pollution from human activities</a:t>
            </a:r>
            <a:endParaRPr lang="en-US" altLang="en-US" b="1" dirty="0">
              <a:ea typeface="ヒラギノ角ゴ ProN W6"/>
              <a:cs typeface="ヒラギノ角ゴ ProN W6"/>
            </a:endParaRPr>
          </a:p>
        </p:txBody>
      </p:sp>
      <p:sp>
        <p:nvSpPr>
          <p:cNvPr id="5123" name="Rectangle 2">
            <a:extLst>
              <a:ext uri="{FF2B5EF4-FFF2-40B4-BE49-F238E27FC236}">
                <a16:creationId xmlns:a16="http://schemas.microsoft.com/office/drawing/2014/main" id="{0C977EDF-E7C2-4336-88C0-47D73DF84F29}"/>
              </a:ext>
            </a:extLst>
          </p:cNvPr>
          <p:cNvSpPr>
            <a:spLocks noGrp="1" noChangeArrowheads="1"/>
          </p:cNvSpPr>
          <p:nvPr>
            <p:ph type="body" idx="1"/>
          </p:nvPr>
        </p:nvSpPr>
        <p:spPr>
          <a:xfrm>
            <a:off x="7742215" y="2321427"/>
            <a:ext cx="3960813" cy="3515071"/>
          </a:xfrm>
        </p:spPr>
        <p:txBody>
          <a:bodyPr/>
          <a:lstStyle/>
          <a:p>
            <a:pPr marL="0" indent="0" algn="ctr" eaLnBrk="1" hangingPunct="1">
              <a:spcBef>
                <a:spcPct val="0"/>
              </a:spcBef>
              <a:buFont typeface="Arial" panose="020B0604020202020204" pitchFamily="34" charset="0"/>
              <a:buNone/>
            </a:pPr>
            <a:r>
              <a:rPr lang="en-US" altLang="en-US" sz="3600" b="1" dirty="0"/>
              <a:t>Oil spills</a:t>
            </a:r>
            <a:endParaRPr lang="en-US" altLang="en-US" dirty="0"/>
          </a:p>
          <a:p>
            <a:pPr marL="0" indent="0" algn="ctr" eaLnBrk="1" hangingPunct="1">
              <a:spcBef>
                <a:spcPts val="900"/>
              </a:spcBef>
              <a:buFont typeface="Arial" panose="020B0604020202020204" pitchFamily="34" charset="0"/>
              <a:buNone/>
            </a:pPr>
            <a:r>
              <a:rPr lang="en-US" altLang="en-US" sz="3600" b="1" dirty="0"/>
              <a:t> Poisons</a:t>
            </a:r>
            <a:endParaRPr lang="en-US" altLang="en-US" dirty="0"/>
          </a:p>
          <a:p>
            <a:pPr marL="0" indent="0" algn="ctr" eaLnBrk="1" hangingPunct="1">
              <a:spcBef>
                <a:spcPts val="900"/>
              </a:spcBef>
              <a:buFont typeface="Arial" panose="020B0604020202020204" pitchFamily="34" charset="0"/>
              <a:buNone/>
            </a:pPr>
            <a:r>
              <a:rPr lang="en-US" altLang="en-US" sz="3600" b="1" dirty="0"/>
              <a:t>Sewage </a:t>
            </a:r>
            <a:endParaRPr lang="en-US" altLang="en-US" dirty="0"/>
          </a:p>
          <a:p>
            <a:pPr marL="0" indent="0" algn="ctr" eaLnBrk="1" hangingPunct="1">
              <a:spcBef>
                <a:spcPts val="900"/>
              </a:spcBef>
              <a:buFont typeface="Arial" panose="020B0604020202020204" pitchFamily="34" charset="0"/>
              <a:buNone/>
            </a:pPr>
            <a:r>
              <a:rPr lang="en-US" altLang="en-US" sz="3600" b="1" dirty="0"/>
              <a:t>Plastic Waste</a:t>
            </a:r>
          </a:p>
          <a:p>
            <a:pPr marL="0" indent="0" algn="ctr" eaLnBrk="1" hangingPunct="1">
              <a:spcBef>
                <a:spcPts val="900"/>
              </a:spcBef>
              <a:buFont typeface="Arial" panose="020B0604020202020204" pitchFamily="34" charset="0"/>
              <a:buNone/>
            </a:pPr>
            <a:r>
              <a:rPr lang="en-US" altLang="en-US" sz="3600" b="1" dirty="0">
                <a:ea typeface="ヒラギノ角ゴ ProN W6"/>
                <a:cs typeface="ヒラギノ角ゴ ProN W6"/>
              </a:rPr>
              <a:t>Litter</a:t>
            </a:r>
          </a:p>
        </p:txBody>
      </p:sp>
      <p:sp>
        <p:nvSpPr>
          <p:cNvPr id="3" name="Slide Number Placeholder 2">
            <a:extLst>
              <a:ext uri="{FF2B5EF4-FFF2-40B4-BE49-F238E27FC236}">
                <a16:creationId xmlns:a16="http://schemas.microsoft.com/office/drawing/2014/main" id="{68DD9D87-2E09-4B65-BA87-4B1A14C33D03}"/>
              </a:ext>
            </a:extLst>
          </p:cNvPr>
          <p:cNvSpPr>
            <a:spLocks noGrp="1"/>
          </p:cNvSpPr>
          <p:nvPr>
            <p:ph type="sldNum" sz="quarter" idx="12"/>
          </p:nvPr>
        </p:nvSpPr>
        <p:spPr/>
        <p:txBody>
          <a:bodyPr/>
          <a:lstStyle/>
          <a:p>
            <a:pPr>
              <a:defRPr/>
            </a:pPr>
            <a:fld id="{3B38B9CC-6A93-4A4A-9E06-DFEED5F65D99}" type="slidenum">
              <a:rPr lang="en-GB" altLang="en-US" smtClean="0"/>
              <a:pPr>
                <a:defRPr/>
              </a:pPr>
              <a:t>3</a:t>
            </a:fld>
            <a:endParaRPr lang="en-GB" altLang="en-US"/>
          </a:p>
        </p:txBody>
      </p:sp>
      <p:pic>
        <p:nvPicPr>
          <p:cNvPr id="4" name="Picture 3">
            <a:extLst>
              <a:ext uri="{FF2B5EF4-FFF2-40B4-BE49-F238E27FC236}">
                <a16:creationId xmlns:a16="http://schemas.microsoft.com/office/drawing/2014/main" id="{0268D694-D6EE-4E56-86B7-AC0F6DEE7EC6}"/>
              </a:ext>
            </a:extLst>
          </p:cNvPr>
          <p:cNvPicPr>
            <a:picLocks noChangeAspect="1"/>
          </p:cNvPicPr>
          <p:nvPr/>
        </p:nvPicPr>
        <p:blipFill rotWithShape="1">
          <a:blip r:embed="rId2">
            <a:extLst>
              <a:ext uri="{28A0092B-C50C-407E-A947-70E740481C1C}">
                <a14:useLocalDpi xmlns:a14="http://schemas.microsoft.com/office/drawing/2010/main" val="0"/>
              </a:ext>
            </a:extLst>
          </a:blip>
          <a:srcRect l="19818"/>
          <a:stretch/>
        </p:blipFill>
        <p:spPr>
          <a:xfrm>
            <a:off x="447260" y="1945917"/>
            <a:ext cx="7174433" cy="4266093"/>
          </a:xfrm>
          <a:prstGeom prst="rect">
            <a:avLst/>
          </a:prstGeom>
        </p:spPr>
      </p:pic>
      <p:sp>
        <p:nvSpPr>
          <p:cNvPr id="8" name="TextBox 7">
            <a:extLst>
              <a:ext uri="{FF2B5EF4-FFF2-40B4-BE49-F238E27FC236}">
                <a16:creationId xmlns:a16="http://schemas.microsoft.com/office/drawing/2014/main" id="{D917AF92-A903-4168-8C1E-2490A4DA930B}"/>
              </a:ext>
            </a:extLst>
          </p:cNvPr>
          <p:cNvSpPr txBox="1"/>
          <p:nvPr/>
        </p:nvSpPr>
        <p:spPr>
          <a:xfrm>
            <a:off x="326738" y="6212010"/>
            <a:ext cx="2197687" cy="276999"/>
          </a:xfrm>
          <a:prstGeom prst="rect">
            <a:avLst/>
          </a:prstGeom>
          <a:noFill/>
        </p:spPr>
        <p:txBody>
          <a:bodyPr wrap="square" rtlCol="0">
            <a:spAutoFit/>
          </a:bodyPr>
          <a:lstStyle/>
          <a:p>
            <a:r>
              <a:rPr lang="en-GB" sz="1200" dirty="0"/>
              <a:t>© NOAA</a:t>
            </a:r>
          </a:p>
        </p:txBody>
      </p:sp>
      <p:pic>
        <p:nvPicPr>
          <p:cNvPr id="7" name="Picture 1" descr="page1image25574048">
            <a:extLst>
              <a:ext uri="{FF2B5EF4-FFF2-40B4-BE49-F238E27FC236}">
                <a16:creationId xmlns:a16="http://schemas.microsoft.com/office/drawing/2014/main" id="{C265B14F-70BC-144F-890A-AF2A3FF18E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1598"/>
            <a:ext cx="37973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1">
            <a:extLst>
              <a:ext uri="{FF2B5EF4-FFF2-40B4-BE49-F238E27FC236}">
                <a16:creationId xmlns:a16="http://schemas.microsoft.com/office/drawing/2014/main" id="{DA2A2479-0606-482F-B4FA-85589958AA96}"/>
              </a:ext>
            </a:extLst>
          </p:cNvPr>
          <p:cNvSpPr>
            <a:spLocks noGrp="1" noChangeArrowheads="1"/>
          </p:cNvSpPr>
          <p:nvPr>
            <p:ph type="title"/>
          </p:nvPr>
        </p:nvSpPr>
        <p:spPr>
          <a:xfrm>
            <a:off x="31820" y="425387"/>
            <a:ext cx="12192000" cy="1143000"/>
          </a:xfrm>
        </p:spPr>
        <p:txBody>
          <a:bodyPr/>
          <a:lstStyle/>
          <a:p>
            <a:pPr algn="ctr" eaLnBrk="1" hangingPunct="1"/>
            <a:r>
              <a:rPr lang="en-US" altLang="en-US" b="1" dirty="0"/>
              <a:t>Where does the pollution and waste come from?</a:t>
            </a:r>
            <a:endParaRPr lang="en-US" altLang="en-US" b="1" dirty="0">
              <a:ea typeface="ヒラギノ角ゴ ProN W6"/>
              <a:cs typeface="ヒラギノ角ゴ ProN W6"/>
            </a:endParaRPr>
          </a:p>
        </p:txBody>
      </p:sp>
      <p:sp>
        <p:nvSpPr>
          <p:cNvPr id="6147" name="Rectangle 2">
            <a:extLst>
              <a:ext uri="{FF2B5EF4-FFF2-40B4-BE49-F238E27FC236}">
                <a16:creationId xmlns:a16="http://schemas.microsoft.com/office/drawing/2014/main" id="{4D946E9B-985E-4F52-BAF2-2F83FA884792}"/>
              </a:ext>
            </a:extLst>
          </p:cNvPr>
          <p:cNvSpPr>
            <a:spLocks noGrp="1" noChangeArrowheads="1"/>
          </p:cNvSpPr>
          <p:nvPr>
            <p:ph type="body" idx="1"/>
          </p:nvPr>
        </p:nvSpPr>
        <p:spPr>
          <a:xfrm>
            <a:off x="813490" y="1460374"/>
            <a:ext cx="4649788" cy="1528763"/>
          </a:xfrm>
        </p:spPr>
        <p:txBody>
          <a:bodyPr/>
          <a:lstStyle/>
          <a:p>
            <a:pPr marL="0" indent="0" algn="ctr" eaLnBrk="1" hangingPunct="1">
              <a:spcBef>
                <a:spcPct val="0"/>
              </a:spcBef>
              <a:buFont typeface="Arial" panose="020B0604020202020204" pitchFamily="34" charset="0"/>
              <a:buNone/>
            </a:pPr>
            <a:r>
              <a:rPr lang="en-US" altLang="en-US" sz="3200" dirty="0"/>
              <a:t>When humans dump litter on land it can get washed into the sea.</a:t>
            </a:r>
          </a:p>
          <a:p>
            <a:pPr marL="0" indent="0" algn="ctr" eaLnBrk="1" hangingPunct="1">
              <a:buFont typeface="Arial" panose="020B0604020202020204" pitchFamily="34" charset="0"/>
              <a:buNone/>
            </a:pPr>
            <a:endParaRPr lang="en-US" altLang="en-US" sz="2000" dirty="0"/>
          </a:p>
          <a:p>
            <a:pPr marL="0" indent="0" algn="ctr" eaLnBrk="1" hangingPunct="1">
              <a:buFont typeface="Arial" panose="020B0604020202020204" pitchFamily="34" charset="0"/>
              <a:buNone/>
            </a:pPr>
            <a:r>
              <a:rPr lang="en-US" altLang="en-US" sz="2000" dirty="0"/>
              <a:t> </a:t>
            </a:r>
          </a:p>
        </p:txBody>
      </p:sp>
      <p:sp>
        <p:nvSpPr>
          <p:cNvPr id="26629" name="Rectangle 5">
            <a:extLst>
              <a:ext uri="{FF2B5EF4-FFF2-40B4-BE49-F238E27FC236}">
                <a16:creationId xmlns:a16="http://schemas.microsoft.com/office/drawing/2014/main" id="{6C294F27-626E-4BA3-8655-849FDB7CD30E}"/>
              </a:ext>
            </a:extLst>
          </p:cNvPr>
          <p:cNvSpPr>
            <a:spLocks/>
          </p:cNvSpPr>
          <p:nvPr/>
        </p:nvSpPr>
        <p:spPr bwMode="auto">
          <a:xfrm>
            <a:off x="6621463" y="1622563"/>
            <a:ext cx="4994275" cy="1806437"/>
          </a:xfrm>
          <a:prstGeom prst="rect">
            <a:avLst/>
          </a:prstGeom>
          <a:noFill/>
          <a:ln>
            <a:noFill/>
          </a:ln>
          <a:extLst/>
        </p:spPr>
        <p:txBody>
          <a:bodyPr lIns="38100" tIns="38100" rIns="38100" bIns="38100"/>
          <a:lstStyle>
            <a:lvl1pPr algn="l">
              <a:defRPr sz="1200">
                <a:solidFill>
                  <a:schemeClr val="tx1"/>
                </a:solidFill>
                <a:latin typeface="Gill Sans" charset="0"/>
              </a:defRPr>
            </a:lvl1pPr>
            <a:lvl2pPr algn="l">
              <a:defRPr sz="1200">
                <a:solidFill>
                  <a:schemeClr val="tx1"/>
                </a:solidFill>
                <a:latin typeface="Gill Sans" charset="0"/>
              </a:defRPr>
            </a:lvl2pPr>
            <a:lvl3pPr algn="l">
              <a:defRPr sz="1200">
                <a:solidFill>
                  <a:schemeClr val="tx1"/>
                </a:solidFill>
                <a:latin typeface="Gill Sans" charset="0"/>
              </a:defRPr>
            </a:lvl3pPr>
            <a:lvl4pPr algn="l">
              <a:defRPr sz="1200">
                <a:solidFill>
                  <a:schemeClr val="tx1"/>
                </a:solidFill>
                <a:latin typeface="Gill Sans" charset="0"/>
              </a:defRPr>
            </a:lvl4pPr>
            <a:lvl5pPr algn="l">
              <a:defRPr sz="1200">
                <a:solidFill>
                  <a:schemeClr val="tx1"/>
                </a:solidFill>
                <a:latin typeface="Gill Sans" charset="0"/>
              </a:defRPr>
            </a:lvl5pPr>
            <a:lvl6pPr fontAlgn="base">
              <a:spcBef>
                <a:spcPct val="0"/>
              </a:spcBef>
              <a:spcAft>
                <a:spcPct val="0"/>
              </a:spcAft>
              <a:defRPr sz="1200">
                <a:solidFill>
                  <a:schemeClr val="tx1"/>
                </a:solidFill>
                <a:latin typeface="Gill Sans" charset="0"/>
              </a:defRPr>
            </a:lvl6pPr>
            <a:lvl7pPr fontAlgn="base">
              <a:spcBef>
                <a:spcPct val="0"/>
              </a:spcBef>
              <a:spcAft>
                <a:spcPct val="0"/>
              </a:spcAft>
              <a:defRPr sz="1200">
                <a:solidFill>
                  <a:schemeClr val="tx1"/>
                </a:solidFill>
                <a:latin typeface="Gill Sans" charset="0"/>
              </a:defRPr>
            </a:lvl7pPr>
            <a:lvl8pPr fontAlgn="base">
              <a:spcBef>
                <a:spcPct val="0"/>
              </a:spcBef>
              <a:spcAft>
                <a:spcPct val="0"/>
              </a:spcAft>
              <a:defRPr sz="1200">
                <a:solidFill>
                  <a:schemeClr val="tx1"/>
                </a:solidFill>
                <a:latin typeface="Gill Sans" charset="0"/>
              </a:defRPr>
            </a:lvl8pPr>
            <a:lvl9pPr fontAlgn="base">
              <a:spcBef>
                <a:spcPct val="0"/>
              </a:spcBef>
              <a:spcAft>
                <a:spcPct val="0"/>
              </a:spcAft>
              <a:defRPr sz="1200">
                <a:solidFill>
                  <a:schemeClr val="tx1"/>
                </a:solidFill>
                <a:latin typeface="Gill Sans" charset="0"/>
              </a:defRPr>
            </a:lvl9pPr>
          </a:lstStyle>
          <a:p>
            <a:pPr algn="ctr" eaLnBrk="1" fontAlgn="auto" hangingPunct="1">
              <a:spcBef>
                <a:spcPts val="0"/>
              </a:spcBef>
              <a:spcAft>
                <a:spcPts val="0"/>
              </a:spcAft>
              <a:defRPr/>
            </a:pPr>
            <a:r>
              <a:rPr lang="en-US" altLang="en-US" sz="3200" dirty="0">
                <a:latin typeface="+mn-lt"/>
                <a:ea typeface="Lucida Grande" charset="0"/>
                <a:cs typeface="Lucida Grande" charset="0"/>
                <a:sym typeface="Lucida Grande" charset="0"/>
              </a:rPr>
              <a:t>Oil can be spilt at sea from ships and oil rigs. </a:t>
            </a:r>
          </a:p>
        </p:txBody>
      </p:sp>
      <p:pic>
        <p:nvPicPr>
          <p:cNvPr id="6150" name="Picture 2">
            <a:extLst>
              <a:ext uri="{FF2B5EF4-FFF2-40B4-BE49-F238E27FC236}">
                <a16:creationId xmlns:a16="http://schemas.microsoft.com/office/drawing/2014/main" id="{29395317-D334-40A9-9A4D-EB473D40496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483350" y="2838450"/>
            <a:ext cx="5132388"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9E741588-C76E-4D8A-B41B-EEE61F6CF766}"/>
              </a:ext>
            </a:extLst>
          </p:cNvPr>
          <p:cNvSpPr>
            <a:spLocks noGrp="1"/>
          </p:cNvSpPr>
          <p:nvPr>
            <p:ph type="sldNum" sz="quarter" idx="12"/>
          </p:nvPr>
        </p:nvSpPr>
        <p:spPr/>
        <p:txBody>
          <a:bodyPr/>
          <a:lstStyle/>
          <a:p>
            <a:pPr>
              <a:defRPr/>
            </a:pPr>
            <a:fld id="{3B38B9CC-6A93-4A4A-9E06-DFEED5F65D99}" type="slidenum">
              <a:rPr lang="en-GB" altLang="en-US" smtClean="0"/>
              <a:pPr>
                <a:defRPr/>
              </a:pPr>
              <a:t>4</a:t>
            </a:fld>
            <a:endParaRPr lang="en-GB" altLang="en-US"/>
          </a:p>
        </p:txBody>
      </p:sp>
      <p:pic>
        <p:nvPicPr>
          <p:cNvPr id="4" name="Picture 3">
            <a:extLst>
              <a:ext uri="{FF2B5EF4-FFF2-40B4-BE49-F238E27FC236}">
                <a16:creationId xmlns:a16="http://schemas.microsoft.com/office/drawing/2014/main" id="{C5BAA320-1B9D-4512-AB52-5BCEF32E5D1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9128" y="2819400"/>
            <a:ext cx="5667255" cy="3778170"/>
          </a:xfrm>
          <a:prstGeom prst="rect">
            <a:avLst/>
          </a:prstGeom>
        </p:spPr>
      </p:pic>
      <p:sp>
        <p:nvSpPr>
          <p:cNvPr id="11" name="TextBox 10">
            <a:extLst>
              <a:ext uri="{FF2B5EF4-FFF2-40B4-BE49-F238E27FC236}">
                <a16:creationId xmlns:a16="http://schemas.microsoft.com/office/drawing/2014/main" id="{80BFA3C2-5D04-4A17-B8B7-A6FFFDB51547}"/>
              </a:ext>
            </a:extLst>
          </p:cNvPr>
          <p:cNvSpPr txBox="1"/>
          <p:nvPr/>
        </p:nvSpPr>
        <p:spPr>
          <a:xfrm>
            <a:off x="6412913" y="6281626"/>
            <a:ext cx="2197687" cy="276999"/>
          </a:xfrm>
          <a:prstGeom prst="rect">
            <a:avLst/>
          </a:prstGeom>
          <a:noFill/>
        </p:spPr>
        <p:txBody>
          <a:bodyPr wrap="square" rtlCol="0">
            <a:spAutoFit/>
          </a:bodyPr>
          <a:lstStyle/>
          <a:p>
            <a:r>
              <a:rPr lang="en-GB" sz="1200" dirty="0"/>
              <a:t>© Wiki PD</a:t>
            </a:r>
          </a:p>
        </p:txBody>
      </p:sp>
      <p:pic>
        <p:nvPicPr>
          <p:cNvPr id="9" name="Picture 1" descr="page1image25574048">
            <a:extLst>
              <a:ext uri="{FF2B5EF4-FFF2-40B4-BE49-F238E27FC236}">
                <a16:creationId xmlns:a16="http://schemas.microsoft.com/office/drawing/2014/main" id="{41F597FC-2C20-6E47-9932-82578A63823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11598"/>
            <a:ext cx="37973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1">
            <a:extLst>
              <a:ext uri="{FF2B5EF4-FFF2-40B4-BE49-F238E27FC236}">
                <a16:creationId xmlns:a16="http://schemas.microsoft.com/office/drawing/2014/main" id="{00A7F6A4-662C-440C-A7DA-BA3DC99C0D23}"/>
              </a:ext>
            </a:extLst>
          </p:cNvPr>
          <p:cNvSpPr>
            <a:spLocks noGrp="1" noChangeArrowheads="1"/>
          </p:cNvSpPr>
          <p:nvPr>
            <p:ph type="title"/>
          </p:nvPr>
        </p:nvSpPr>
        <p:spPr/>
        <p:txBody>
          <a:bodyPr/>
          <a:lstStyle/>
          <a:p>
            <a:pPr algn="ctr" eaLnBrk="1" hangingPunct="1"/>
            <a:r>
              <a:rPr lang="en-US" altLang="en-US" sz="3900" b="1" dirty="0"/>
              <a:t>Plastic takes a long time to decompose</a:t>
            </a:r>
            <a:endParaRPr lang="en-US" altLang="en-US" sz="3900" b="1" dirty="0">
              <a:ea typeface="ヒラギノ角ゴ ProN W6"/>
              <a:cs typeface="ヒラギノ角ゴ ProN W6"/>
            </a:endParaRPr>
          </a:p>
        </p:txBody>
      </p:sp>
      <p:pic>
        <p:nvPicPr>
          <p:cNvPr id="8195" name="Picture 2">
            <a:extLst>
              <a:ext uri="{FF2B5EF4-FFF2-40B4-BE49-F238E27FC236}">
                <a16:creationId xmlns:a16="http://schemas.microsoft.com/office/drawing/2014/main" id="{1A5E17A7-3F30-4D41-9E56-86EF391D18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6088" y="1690688"/>
            <a:ext cx="6128332" cy="4597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6" name="Picture 1">
            <a:extLst>
              <a:ext uri="{FF2B5EF4-FFF2-40B4-BE49-F238E27FC236}">
                <a16:creationId xmlns:a16="http://schemas.microsoft.com/office/drawing/2014/main" id="{82570E55-AFCD-4BD7-A774-1B9B64327E5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226300" y="1690688"/>
            <a:ext cx="4117975" cy="276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8A4895B2-E721-4DDC-BC06-C2210476EF90}"/>
              </a:ext>
            </a:extLst>
          </p:cNvPr>
          <p:cNvSpPr>
            <a:spLocks noGrp="1"/>
          </p:cNvSpPr>
          <p:nvPr>
            <p:ph type="sldNum" sz="quarter" idx="12"/>
          </p:nvPr>
        </p:nvSpPr>
        <p:spPr/>
        <p:txBody>
          <a:bodyPr/>
          <a:lstStyle/>
          <a:p>
            <a:pPr>
              <a:defRPr/>
            </a:pPr>
            <a:fld id="{3B38B9CC-6A93-4A4A-9E06-DFEED5F65D99}" type="slidenum">
              <a:rPr lang="en-GB" altLang="en-US" smtClean="0"/>
              <a:pPr>
                <a:defRPr/>
              </a:pPr>
              <a:t>5</a:t>
            </a:fld>
            <a:endParaRPr lang="en-GB" altLang="en-US"/>
          </a:p>
        </p:txBody>
      </p:sp>
      <p:sp>
        <p:nvSpPr>
          <p:cNvPr id="6" name="TextBox 5">
            <a:extLst>
              <a:ext uri="{FF2B5EF4-FFF2-40B4-BE49-F238E27FC236}">
                <a16:creationId xmlns:a16="http://schemas.microsoft.com/office/drawing/2014/main" id="{DB59AB06-E890-4E80-9B83-3CD7E42C993F}"/>
              </a:ext>
            </a:extLst>
          </p:cNvPr>
          <p:cNvSpPr txBox="1"/>
          <p:nvPr/>
        </p:nvSpPr>
        <p:spPr>
          <a:xfrm>
            <a:off x="326738" y="6332678"/>
            <a:ext cx="2197687" cy="276999"/>
          </a:xfrm>
          <a:prstGeom prst="rect">
            <a:avLst/>
          </a:prstGeom>
          <a:noFill/>
        </p:spPr>
        <p:txBody>
          <a:bodyPr wrap="square" rtlCol="0">
            <a:spAutoFit/>
          </a:bodyPr>
          <a:lstStyle/>
          <a:p>
            <a:r>
              <a:rPr lang="en-GB" sz="1200" dirty="0"/>
              <a:t>© wiki CC</a:t>
            </a:r>
          </a:p>
        </p:txBody>
      </p:sp>
      <p:pic>
        <p:nvPicPr>
          <p:cNvPr id="7" name="Picture 1" descr="page1image25574048">
            <a:extLst>
              <a:ext uri="{FF2B5EF4-FFF2-40B4-BE49-F238E27FC236}">
                <a16:creationId xmlns:a16="http://schemas.microsoft.com/office/drawing/2014/main" id="{17E25452-E1BA-C948-9645-CB20C699A34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11598"/>
            <a:ext cx="37973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1">
            <a:extLst>
              <a:ext uri="{FF2B5EF4-FFF2-40B4-BE49-F238E27FC236}">
                <a16:creationId xmlns:a16="http://schemas.microsoft.com/office/drawing/2014/main" id="{2C81EE43-857C-462A-B283-C85EF590E9AE}"/>
              </a:ext>
            </a:extLst>
          </p:cNvPr>
          <p:cNvSpPr>
            <a:spLocks noGrp="1" noChangeArrowheads="1"/>
          </p:cNvSpPr>
          <p:nvPr>
            <p:ph type="title"/>
          </p:nvPr>
        </p:nvSpPr>
        <p:spPr>
          <a:xfrm>
            <a:off x="1981200" y="749067"/>
            <a:ext cx="8229600" cy="1942893"/>
          </a:xfrm>
        </p:spPr>
        <p:txBody>
          <a:bodyPr/>
          <a:lstStyle/>
          <a:p>
            <a:pPr algn="ctr" eaLnBrk="1" hangingPunct="1"/>
            <a:r>
              <a:rPr lang="en-US" altLang="en-US" sz="3900" b="1" dirty="0"/>
              <a:t>1.85 gallons of water is used to manufacture the plastic for the bottle in the average bottle of drink.</a:t>
            </a:r>
            <a:endParaRPr lang="en-US" altLang="en-US" sz="3900" b="1" dirty="0">
              <a:ea typeface="ヒラギノ角ゴ ProN W6"/>
              <a:cs typeface="ヒラギノ角ゴ ProN W6"/>
            </a:endParaRPr>
          </a:p>
        </p:txBody>
      </p:sp>
      <p:sp>
        <p:nvSpPr>
          <p:cNvPr id="3" name="Slide Number Placeholder 2">
            <a:extLst>
              <a:ext uri="{FF2B5EF4-FFF2-40B4-BE49-F238E27FC236}">
                <a16:creationId xmlns:a16="http://schemas.microsoft.com/office/drawing/2014/main" id="{97DCB1CF-78A8-4A1C-8BB8-F8EFE50C16CD}"/>
              </a:ext>
            </a:extLst>
          </p:cNvPr>
          <p:cNvSpPr>
            <a:spLocks noGrp="1"/>
          </p:cNvSpPr>
          <p:nvPr>
            <p:ph type="sldNum" sz="quarter" idx="12"/>
          </p:nvPr>
        </p:nvSpPr>
        <p:spPr/>
        <p:txBody>
          <a:bodyPr/>
          <a:lstStyle/>
          <a:p>
            <a:pPr>
              <a:defRPr/>
            </a:pPr>
            <a:fld id="{3B38B9CC-6A93-4A4A-9E06-DFEED5F65D99}" type="slidenum">
              <a:rPr lang="en-GB" altLang="en-US" smtClean="0"/>
              <a:pPr>
                <a:defRPr/>
              </a:pPr>
              <a:t>6</a:t>
            </a:fld>
            <a:endParaRPr lang="en-GB" altLang="en-US"/>
          </a:p>
        </p:txBody>
      </p:sp>
      <p:pic>
        <p:nvPicPr>
          <p:cNvPr id="4" name="Picture 3">
            <a:extLst>
              <a:ext uri="{FF2B5EF4-FFF2-40B4-BE49-F238E27FC236}">
                <a16:creationId xmlns:a16="http://schemas.microsoft.com/office/drawing/2014/main" id="{804CC32E-4FAD-487D-B9E6-FC6F705CEEEB}"/>
              </a:ext>
            </a:extLst>
          </p:cNvPr>
          <p:cNvPicPr>
            <a:picLocks noChangeAspect="1"/>
          </p:cNvPicPr>
          <p:nvPr/>
        </p:nvPicPr>
        <p:blipFill rotWithShape="1">
          <a:blip r:embed="rId3">
            <a:extLst>
              <a:ext uri="{28A0092B-C50C-407E-A947-70E740481C1C}">
                <a14:useLocalDpi xmlns:a14="http://schemas.microsoft.com/office/drawing/2010/main" val="0"/>
              </a:ext>
            </a:extLst>
          </a:blip>
          <a:srcRect t="15945" b="59564"/>
          <a:stretch/>
        </p:blipFill>
        <p:spPr>
          <a:xfrm>
            <a:off x="2202062" y="2729603"/>
            <a:ext cx="7339503" cy="3379330"/>
          </a:xfrm>
          <a:prstGeom prst="rect">
            <a:avLst/>
          </a:prstGeom>
        </p:spPr>
      </p:pic>
      <p:sp>
        <p:nvSpPr>
          <p:cNvPr id="7" name="TextBox 6">
            <a:extLst>
              <a:ext uri="{FF2B5EF4-FFF2-40B4-BE49-F238E27FC236}">
                <a16:creationId xmlns:a16="http://schemas.microsoft.com/office/drawing/2014/main" id="{D8FCB6D8-BFC9-4584-928B-13E453F17A85}"/>
              </a:ext>
            </a:extLst>
          </p:cNvPr>
          <p:cNvSpPr txBox="1"/>
          <p:nvPr/>
        </p:nvSpPr>
        <p:spPr>
          <a:xfrm>
            <a:off x="2202062" y="6108933"/>
            <a:ext cx="2197687" cy="276999"/>
          </a:xfrm>
          <a:prstGeom prst="rect">
            <a:avLst/>
          </a:prstGeom>
          <a:noFill/>
        </p:spPr>
        <p:txBody>
          <a:bodyPr wrap="square" rtlCol="0">
            <a:spAutoFit/>
          </a:bodyPr>
          <a:lstStyle/>
          <a:p>
            <a:r>
              <a:rPr lang="en-GB" sz="1200" dirty="0"/>
              <a:t>© wiki CC</a:t>
            </a:r>
          </a:p>
        </p:txBody>
      </p:sp>
      <p:pic>
        <p:nvPicPr>
          <p:cNvPr id="6" name="Picture 1" descr="page1image25574048">
            <a:extLst>
              <a:ext uri="{FF2B5EF4-FFF2-40B4-BE49-F238E27FC236}">
                <a16:creationId xmlns:a16="http://schemas.microsoft.com/office/drawing/2014/main" id="{0825937A-659A-7E42-ABEA-0788062DA31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1598"/>
            <a:ext cx="37973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1">
            <a:extLst>
              <a:ext uri="{FF2B5EF4-FFF2-40B4-BE49-F238E27FC236}">
                <a16:creationId xmlns:a16="http://schemas.microsoft.com/office/drawing/2014/main" id="{92D928A6-25CC-45F4-9F45-2A858CC1B351}"/>
              </a:ext>
            </a:extLst>
          </p:cNvPr>
          <p:cNvSpPr>
            <a:spLocks noGrp="1" noChangeArrowheads="1"/>
          </p:cNvSpPr>
          <p:nvPr>
            <p:ph type="title"/>
          </p:nvPr>
        </p:nvSpPr>
        <p:spPr>
          <a:xfrm>
            <a:off x="-109331" y="473075"/>
            <a:ext cx="12192000" cy="1143000"/>
          </a:xfrm>
        </p:spPr>
        <p:txBody>
          <a:bodyPr/>
          <a:lstStyle/>
          <a:p>
            <a:pPr algn="ctr" eaLnBrk="1" hangingPunct="1"/>
            <a:r>
              <a:rPr lang="en-US" altLang="en-US" b="1" dirty="0"/>
              <a:t>What’s needed to reduce plastic waste? </a:t>
            </a:r>
            <a:endParaRPr lang="en-US" altLang="en-US" b="1" dirty="0">
              <a:ea typeface="ヒラギノ角ゴ ProN W6"/>
              <a:cs typeface="ヒラギノ角ゴ ProN W6"/>
            </a:endParaRPr>
          </a:p>
        </p:txBody>
      </p:sp>
      <p:sp>
        <p:nvSpPr>
          <p:cNvPr id="12291" name="Rectangle 2">
            <a:extLst>
              <a:ext uri="{FF2B5EF4-FFF2-40B4-BE49-F238E27FC236}">
                <a16:creationId xmlns:a16="http://schemas.microsoft.com/office/drawing/2014/main" id="{E358A469-0BEC-4EA1-9932-32C555F366DA}"/>
              </a:ext>
            </a:extLst>
          </p:cNvPr>
          <p:cNvSpPr>
            <a:spLocks noGrp="1" noChangeArrowheads="1"/>
          </p:cNvSpPr>
          <p:nvPr>
            <p:ph type="body" idx="1"/>
          </p:nvPr>
        </p:nvSpPr>
        <p:spPr>
          <a:xfrm>
            <a:off x="1707253" y="2084387"/>
            <a:ext cx="3529012" cy="4271963"/>
          </a:xfrm>
        </p:spPr>
        <p:txBody>
          <a:bodyPr/>
          <a:lstStyle/>
          <a:p>
            <a:pPr marL="0" indent="0" algn="ctr" eaLnBrk="1" hangingPunct="1">
              <a:lnSpc>
                <a:spcPct val="80000"/>
              </a:lnSpc>
              <a:spcBef>
                <a:spcPts val="1200"/>
              </a:spcBef>
              <a:buFont typeface="Arial" panose="020B0604020202020204" pitchFamily="34" charset="0"/>
              <a:buNone/>
            </a:pPr>
            <a:r>
              <a:rPr lang="en-US" altLang="en-US" dirty="0"/>
              <a:t>Reduce plastic use.</a:t>
            </a:r>
            <a:endParaRPr lang="en-US" altLang="en-US" sz="1700" dirty="0"/>
          </a:p>
          <a:p>
            <a:pPr marL="0" indent="0" algn="ctr" eaLnBrk="1" hangingPunct="1">
              <a:lnSpc>
                <a:spcPct val="80000"/>
              </a:lnSpc>
              <a:spcBef>
                <a:spcPts val="1200"/>
              </a:spcBef>
              <a:buFont typeface="Arial" panose="020B0604020202020204" pitchFamily="34" charset="0"/>
              <a:buNone/>
            </a:pPr>
            <a:endParaRPr lang="en-US" altLang="en-US" dirty="0"/>
          </a:p>
          <a:p>
            <a:pPr marL="0" indent="0" algn="ctr" eaLnBrk="1" hangingPunct="1">
              <a:lnSpc>
                <a:spcPct val="80000"/>
              </a:lnSpc>
              <a:spcBef>
                <a:spcPts val="1200"/>
              </a:spcBef>
              <a:buFont typeface="Arial" panose="020B0604020202020204" pitchFamily="34" charset="0"/>
              <a:buNone/>
            </a:pPr>
            <a:r>
              <a:rPr lang="en-US" altLang="en-US" dirty="0"/>
              <a:t>Reuse &amp; Recycle.</a:t>
            </a:r>
            <a:endParaRPr lang="en-US" altLang="en-US" sz="1700" dirty="0"/>
          </a:p>
          <a:p>
            <a:pPr marL="0" indent="0" algn="ctr" eaLnBrk="1" hangingPunct="1">
              <a:lnSpc>
                <a:spcPct val="80000"/>
              </a:lnSpc>
              <a:spcBef>
                <a:spcPts val="1200"/>
              </a:spcBef>
              <a:buFont typeface="Arial" panose="020B0604020202020204" pitchFamily="34" charset="0"/>
              <a:buNone/>
            </a:pPr>
            <a:endParaRPr lang="en-US" altLang="en-US" dirty="0"/>
          </a:p>
          <a:p>
            <a:pPr marL="0" indent="0" algn="ctr" eaLnBrk="1" hangingPunct="1">
              <a:lnSpc>
                <a:spcPct val="80000"/>
              </a:lnSpc>
              <a:spcBef>
                <a:spcPts val="1200"/>
              </a:spcBef>
              <a:buFont typeface="Arial" panose="020B0604020202020204" pitchFamily="34" charset="0"/>
              <a:buNone/>
            </a:pPr>
            <a:r>
              <a:rPr lang="en-US" altLang="en-US" dirty="0"/>
              <a:t>Manufacturers need to be more responsible.</a:t>
            </a:r>
          </a:p>
          <a:p>
            <a:pPr marL="0" indent="0" algn="ctr" eaLnBrk="1" hangingPunct="1">
              <a:lnSpc>
                <a:spcPct val="80000"/>
              </a:lnSpc>
              <a:spcBef>
                <a:spcPts val="1200"/>
              </a:spcBef>
              <a:buFont typeface="Arial" panose="020B0604020202020204" pitchFamily="34" charset="0"/>
              <a:buNone/>
            </a:pPr>
            <a:endParaRPr lang="en-US" altLang="en-US" dirty="0"/>
          </a:p>
          <a:p>
            <a:pPr marL="0" indent="0" algn="ctr" eaLnBrk="1" hangingPunct="1">
              <a:lnSpc>
                <a:spcPct val="80000"/>
              </a:lnSpc>
              <a:spcBef>
                <a:spcPts val="1200"/>
              </a:spcBef>
              <a:buFont typeface="Arial" panose="020B0604020202020204" pitchFamily="34" charset="0"/>
              <a:buNone/>
            </a:pPr>
            <a:r>
              <a:rPr lang="en-US" altLang="en-US" dirty="0"/>
              <a:t>Shoppers need to demand less plastic</a:t>
            </a:r>
          </a:p>
          <a:p>
            <a:pPr marL="0" indent="0" algn="ctr" eaLnBrk="1" hangingPunct="1">
              <a:lnSpc>
                <a:spcPct val="80000"/>
              </a:lnSpc>
              <a:spcBef>
                <a:spcPts val="1200"/>
              </a:spcBef>
              <a:buFont typeface="Arial" panose="020B0604020202020204" pitchFamily="34" charset="0"/>
              <a:buNone/>
            </a:pPr>
            <a:r>
              <a:rPr lang="en-US" altLang="en-US" dirty="0"/>
              <a:t> </a:t>
            </a:r>
            <a:endParaRPr lang="en-US" altLang="en-US" sz="1700" dirty="0"/>
          </a:p>
          <a:p>
            <a:pPr marL="2247900" lvl="4" indent="0" eaLnBrk="1" hangingPunct="1">
              <a:lnSpc>
                <a:spcPct val="80000"/>
              </a:lnSpc>
              <a:spcBef>
                <a:spcPts val="800"/>
              </a:spcBef>
              <a:buFont typeface="Arial" panose="020B0604020202020204" pitchFamily="34" charset="0"/>
              <a:buNone/>
            </a:pPr>
            <a:r>
              <a:rPr lang="en-US" altLang="en-US" dirty="0">
                <a:ea typeface="Lucida Grande"/>
                <a:cs typeface="Lucida Grande"/>
              </a:rPr>
              <a:t> </a:t>
            </a:r>
            <a:endParaRPr lang="en-US" altLang="en-US" dirty="0"/>
          </a:p>
        </p:txBody>
      </p:sp>
      <p:sp>
        <p:nvSpPr>
          <p:cNvPr id="3" name="Slide Number Placeholder 2">
            <a:extLst>
              <a:ext uri="{FF2B5EF4-FFF2-40B4-BE49-F238E27FC236}">
                <a16:creationId xmlns:a16="http://schemas.microsoft.com/office/drawing/2014/main" id="{22E148CE-0CFD-4FD6-9777-F729CD642708}"/>
              </a:ext>
            </a:extLst>
          </p:cNvPr>
          <p:cNvSpPr>
            <a:spLocks noGrp="1"/>
          </p:cNvSpPr>
          <p:nvPr>
            <p:ph type="sldNum" sz="quarter" idx="12"/>
          </p:nvPr>
        </p:nvSpPr>
        <p:spPr/>
        <p:txBody>
          <a:bodyPr/>
          <a:lstStyle/>
          <a:p>
            <a:pPr>
              <a:defRPr/>
            </a:pPr>
            <a:fld id="{3B38B9CC-6A93-4A4A-9E06-DFEED5F65D99}" type="slidenum">
              <a:rPr lang="en-GB" altLang="en-US" smtClean="0"/>
              <a:pPr>
                <a:defRPr/>
              </a:pPr>
              <a:t>7</a:t>
            </a:fld>
            <a:endParaRPr lang="en-GB" altLang="en-US"/>
          </a:p>
        </p:txBody>
      </p:sp>
      <p:pic>
        <p:nvPicPr>
          <p:cNvPr id="6" name="Picture 5">
            <a:extLst>
              <a:ext uri="{FF2B5EF4-FFF2-40B4-BE49-F238E27FC236}">
                <a16:creationId xmlns:a16="http://schemas.microsoft.com/office/drawing/2014/main" id="{B4682281-0E38-4EA9-BDB6-FF499350C2C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26616" y="1858498"/>
            <a:ext cx="4655584" cy="4390773"/>
          </a:xfrm>
          <a:prstGeom prst="rect">
            <a:avLst/>
          </a:prstGeom>
        </p:spPr>
      </p:pic>
      <p:sp>
        <p:nvSpPr>
          <p:cNvPr id="10" name="TextBox 9">
            <a:extLst>
              <a:ext uri="{FF2B5EF4-FFF2-40B4-BE49-F238E27FC236}">
                <a16:creationId xmlns:a16="http://schemas.microsoft.com/office/drawing/2014/main" id="{B17C70EA-1159-4DBF-8FBC-DAD823EA3DEB}"/>
              </a:ext>
            </a:extLst>
          </p:cNvPr>
          <p:cNvSpPr txBox="1"/>
          <p:nvPr/>
        </p:nvSpPr>
        <p:spPr>
          <a:xfrm>
            <a:off x="10254956" y="6491694"/>
            <a:ext cx="2197687" cy="276999"/>
          </a:xfrm>
          <a:prstGeom prst="rect">
            <a:avLst/>
          </a:prstGeom>
          <a:noFill/>
        </p:spPr>
        <p:txBody>
          <a:bodyPr wrap="square" rtlCol="0">
            <a:spAutoFit/>
          </a:bodyPr>
          <a:lstStyle/>
          <a:p>
            <a:r>
              <a:rPr lang="en-GB" sz="1200" dirty="0"/>
              <a:t>© wiki CC</a:t>
            </a:r>
          </a:p>
        </p:txBody>
      </p:sp>
      <p:pic>
        <p:nvPicPr>
          <p:cNvPr id="7" name="Picture 1" descr="page1image25574048">
            <a:extLst>
              <a:ext uri="{FF2B5EF4-FFF2-40B4-BE49-F238E27FC236}">
                <a16:creationId xmlns:a16="http://schemas.microsoft.com/office/drawing/2014/main" id="{05B682B4-7847-8944-859F-BA49A5A3ACE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1598"/>
            <a:ext cx="37973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1">
            <a:extLst>
              <a:ext uri="{FF2B5EF4-FFF2-40B4-BE49-F238E27FC236}">
                <a16:creationId xmlns:a16="http://schemas.microsoft.com/office/drawing/2014/main" id="{799F361F-E44B-44E5-A4F2-4F403E73F6E4}"/>
              </a:ext>
            </a:extLst>
          </p:cNvPr>
          <p:cNvSpPr>
            <a:spLocks noGrp="1" noChangeArrowheads="1"/>
          </p:cNvSpPr>
          <p:nvPr>
            <p:ph type="title"/>
          </p:nvPr>
        </p:nvSpPr>
        <p:spPr>
          <a:xfrm>
            <a:off x="1990725" y="26988"/>
            <a:ext cx="8229600" cy="1143000"/>
          </a:xfrm>
        </p:spPr>
        <p:txBody>
          <a:bodyPr/>
          <a:lstStyle/>
          <a:p>
            <a:pPr algn="ctr" eaLnBrk="1" hangingPunct="1"/>
            <a:r>
              <a:rPr lang="en-US" altLang="en-US" sz="4000" b="1"/>
              <a:t>Eating </a:t>
            </a:r>
            <a:r>
              <a:rPr lang="en-US" altLang="en-US" b="1"/>
              <a:t>plastic waste</a:t>
            </a:r>
            <a:endParaRPr lang="en-US" altLang="en-US" b="1">
              <a:ea typeface="ヒラギノ角ゴ ProN W6"/>
              <a:cs typeface="ヒラギノ角ゴ ProN W6"/>
            </a:endParaRPr>
          </a:p>
        </p:txBody>
      </p:sp>
      <p:sp>
        <p:nvSpPr>
          <p:cNvPr id="16387" name="Rectangle 2">
            <a:extLst>
              <a:ext uri="{FF2B5EF4-FFF2-40B4-BE49-F238E27FC236}">
                <a16:creationId xmlns:a16="http://schemas.microsoft.com/office/drawing/2014/main" id="{63BA593E-0F9D-4022-9805-A8C1F0436D01}"/>
              </a:ext>
            </a:extLst>
          </p:cNvPr>
          <p:cNvSpPr>
            <a:spLocks noGrp="1" noChangeArrowheads="1"/>
          </p:cNvSpPr>
          <p:nvPr>
            <p:ph type="body" idx="1"/>
          </p:nvPr>
        </p:nvSpPr>
        <p:spPr>
          <a:xfrm>
            <a:off x="1981200" y="974725"/>
            <a:ext cx="8545513" cy="1108075"/>
          </a:xfrm>
        </p:spPr>
        <p:txBody>
          <a:bodyPr/>
          <a:lstStyle/>
          <a:p>
            <a:pPr marL="0" indent="0" algn="ctr" eaLnBrk="1" hangingPunct="1">
              <a:spcBef>
                <a:spcPct val="0"/>
              </a:spcBef>
              <a:buFont typeface="Arial" panose="020B0604020202020204" pitchFamily="34" charset="0"/>
              <a:buNone/>
            </a:pPr>
            <a:r>
              <a:rPr lang="en-US" altLang="en-US"/>
              <a:t>Turtles, seabirds, marine mammals and fish mistake plastic bags for jellyfish.</a:t>
            </a:r>
          </a:p>
        </p:txBody>
      </p:sp>
      <p:pic>
        <p:nvPicPr>
          <p:cNvPr id="16388" name="Picture 3">
            <a:extLst>
              <a:ext uri="{FF2B5EF4-FFF2-40B4-BE49-F238E27FC236}">
                <a16:creationId xmlns:a16="http://schemas.microsoft.com/office/drawing/2014/main" id="{B5F13D0F-A640-4F25-BFA3-9F4A9173002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63563" y="2006023"/>
            <a:ext cx="5595194" cy="4196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8A6403C8-C539-426A-82B5-AA863D2D879B}"/>
              </a:ext>
            </a:extLst>
          </p:cNvPr>
          <p:cNvSpPr>
            <a:spLocks noGrp="1"/>
          </p:cNvSpPr>
          <p:nvPr>
            <p:ph type="sldNum" sz="quarter" idx="12"/>
          </p:nvPr>
        </p:nvSpPr>
        <p:spPr/>
        <p:txBody>
          <a:bodyPr/>
          <a:lstStyle/>
          <a:p>
            <a:pPr>
              <a:defRPr/>
            </a:pPr>
            <a:fld id="{3B38B9CC-6A93-4A4A-9E06-DFEED5F65D99}" type="slidenum">
              <a:rPr lang="en-GB" altLang="en-US" smtClean="0"/>
              <a:pPr>
                <a:defRPr/>
              </a:pPr>
              <a:t>8</a:t>
            </a:fld>
            <a:endParaRPr lang="en-GB" altLang="en-US"/>
          </a:p>
        </p:txBody>
      </p:sp>
      <p:sp>
        <p:nvSpPr>
          <p:cNvPr id="7" name="TextBox 6">
            <a:extLst>
              <a:ext uri="{FF2B5EF4-FFF2-40B4-BE49-F238E27FC236}">
                <a16:creationId xmlns:a16="http://schemas.microsoft.com/office/drawing/2014/main" id="{C3C10735-B3B7-4758-BF61-7E19DCB6ADFE}"/>
              </a:ext>
            </a:extLst>
          </p:cNvPr>
          <p:cNvSpPr txBox="1"/>
          <p:nvPr/>
        </p:nvSpPr>
        <p:spPr>
          <a:xfrm>
            <a:off x="2863563" y="6202064"/>
            <a:ext cx="2197687" cy="276999"/>
          </a:xfrm>
          <a:prstGeom prst="rect">
            <a:avLst/>
          </a:prstGeom>
          <a:noFill/>
        </p:spPr>
        <p:txBody>
          <a:bodyPr wrap="square" rtlCol="0">
            <a:spAutoFit/>
          </a:bodyPr>
          <a:lstStyle/>
          <a:p>
            <a:r>
              <a:rPr lang="en-GB" sz="1200" dirty="0"/>
              <a:t>© wiki CC</a:t>
            </a:r>
          </a:p>
        </p:txBody>
      </p:sp>
      <p:pic>
        <p:nvPicPr>
          <p:cNvPr id="8" name="Picture 1" descr="page1image25574048">
            <a:extLst>
              <a:ext uri="{FF2B5EF4-FFF2-40B4-BE49-F238E27FC236}">
                <a16:creationId xmlns:a16="http://schemas.microsoft.com/office/drawing/2014/main" id="{6F3402F6-43F4-2748-BC3E-22448588BC3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1598"/>
            <a:ext cx="37973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1">
            <a:extLst>
              <a:ext uri="{FF2B5EF4-FFF2-40B4-BE49-F238E27FC236}">
                <a16:creationId xmlns:a16="http://schemas.microsoft.com/office/drawing/2014/main" id="{D2984CC4-1931-492F-AB4A-523A4CB04044}"/>
              </a:ext>
            </a:extLst>
          </p:cNvPr>
          <p:cNvSpPr>
            <a:spLocks noGrp="1" noChangeArrowheads="1"/>
          </p:cNvSpPr>
          <p:nvPr>
            <p:ph type="title"/>
          </p:nvPr>
        </p:nvSpPr>
        <p:spPr>
          <a:xfrm>
            <a:off x="-1" y="444356"/>
            <a:ext cx="12192000" cy="1511300"/>
          </a:xfrm>
        </p:spPr>
        <p:txBody>
          <a:bodyPr rtlCol="0">
            <a:normAutofit fontScale="90000"/>
          </a:bodyPr>
          <a:lstStyle/>
          <a:p>
            <a:pPr algn="ctr" eaLnBrk="1" fontAlgn="auto" hangingPunct="1">
              <a:spcAft>
                <a:spcPts val="0"/>
              </a:spcAft>
              <a:defRPr/>
            </a:pPr>
            <a:r>
              <a:rPr lang="en-US" altLang="en-US" sz="3900" b="1" dirty="0"/>
              <a:t>The skeleton of a dead seabird shows small </a:t>
            </a:r>
            <a:r>
              <a:rPr lang="en-US" altLang="en-US" sz="3900" b="1" dirty="0" err="1"/>
              <a:t>coloured</a:t>
            </a:r>
            <a:r>
              <a:rPr lang="en-US" altLang="en-US" sz="3900" b="1" dirty="0"/>
              <a:t> pieces of plastic  that were in its stomach.    </a:t>
            </a:r>
            <a:br>
              <a:rPr lang="en-US" altLang="en-US" sz="3900" b="1" dirty="0"/>
            </a:br>
            <a:r>
              <a:rPr lang="en-US" altLang="en-US" sz="3900" b="1" dirty="0"/>
              <a:t>Eaten by mistake –it was not food. </a:t>
            </a:r>
            <a:endParaRPr lang="en-US" altLang="en-US" sz="3900" b="1" dirty="0">
              <a:ea typeface="ヒラギノ角ゴ ProN W6" charset="0"/>
              <a:cs typeface="ヒラギノ角ゴ ProN W6" charset="0"/>
            </a:endParaRPr>
          </a:p>
        </p:txBody>
      </p:sp>
      <p:sp>
        <p:nvSpPr>
          <p:cNvPr id="3" name="Slide Number Placeholder 2">
            <a:extLst>
              <a:ext uri="{FF2B5EF4-FFF2-40B4-BE49-F238E27FC236}">
                <a16:creationId xmlns:a16="http://schemas.microsoft.com/office/drawing/2014/main" id="{F460629C-F6F3-456C-BCAA-06360DA1484D}"/>
              </a:ext>
            </a:extLst>
          </p:cNvPr>
          <p:cNvSpPr>
            <a:spLocks noGrp="1"/>
          </p:cNvSpPr>
          <p:nvPr>
            <p:ph type="sldNum" sz="quarter" idx="12"/>
          </p:nvPr>
        </p:nvSpPr>
        <p:spPr/>
        <p:txBody>
          <a:bodyPr/>
          <a:lstStyle/>
          <a:p>
            <a:pPr>
              <a:defRPr/>
            </a:pPr>
            <a:fld id="{3B38B9CC-6A93-4A4A-9E06-DFEED5F65D99}" type="slidenum">
              <a:rPr lang="en-GB" altLang="en-US" smtClean="0"/>
              <a:pPr>
                <a:defRPr/>
              </a:pPr>
              <a:t>9</a:t>
            </a:fld>
            <a:endParaRPr lang="en-GB" altLang="en-US"/>
          </a:p>
        </p:txBody>
      </p:sp>
      <p:pic>
        <p:nvPicPr>
          <p:cNvPr id="8" name="Picture 7">
            <a:extLst>
              <a:ext uri="{FF2B5EF4-FFF2-40B4-BE49-F238E27FC236}">
                <a16:creationId xmlns:a16="http://schemas.microsoft.com/office/drawing/2014/main" id="{2108E3DA-2C9C-490A-9A98-DC50FE70C62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76281" y="1944885"/>
            <a:ext cx="7839437" cy="4411465"/>
          </a:xfrm>
          <a:prstGeom prst="rect">
            <a:avLst/>
          </a:prstGeom>
        </p:spPr>
      </p:pic>
      <p:sp>
        <p:nvSpPr>
          <p:cNvPr id="9" name="TextBox 8">
            <a:extLst>
              <a:ext uri="{FF2B5EF4-FFF2-40B4-BE49-F238E27FC236}">
                <a16:creationId xmlns:a16="http://schemas.microsoft.com/office/drawing/2014/main" id="{5BC3D6C4-9628-460A-B289-212150C1D4BC}"/>
              </a:ext>
            </a:extLst>
          </p:cNvPr>
          <p:cNvSpPr txBox="1"/>
          <p:nvPr/>
        </p:nvSpPr>
        <p:spPr>
          <a:xfrm>
            <a:off x="2176281" y="6349034"/>
            <a:ext cx="2197687" cy="276999"/>
          </a:xfrm>
          <a:prstGeom prst="rect">
            <a:avLst/>
          </a:prstGeom>
          <a:noFill/>
        </p:spPr>
        <p:txBody>
          <a:bodyPr wrap="square" rtlCol="0">
            <a:spAutoFit/>
          </a:bodyPr>
          <a:lstStyle/>
          <a:p>
            <a:r>
              <a:rPr lang="en-GB" sz="1200" dirty="0"/>
              <a:t>© wiki CC</a:t>
            </a:r>
          </a:p>
        </p:txBody>
      </p:sp>
      <p:pic>
        <p:nvPicPr>
          <p:cNvPr id="6" name="Picture 1" descr="page1image25574048">
            <a:extLst>
              <a:ext uri="{FF2B5EF4-FFF2-40B4-BE49-F238E27FC236}">
                <a16:creationId xmlns:a16="http://schemas.microsoft.com/office/drawing/2014/main" id="{BAB7AA73-C9B1-7943-AB39-63022807F30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1598"/>
            <a:ext cx="37973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340</TotalTime>
  <Words>488</Words>
  <Application>Microsoft Macintosh PowerPoint</Application>
  <PresentationFormat>Widescreen</PresentationFormat>
  <Paragraphs>85</Paragraphs>
  <Slides>15</Slides>
  <Notes>7</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15</vt:i4>
      </vt:variant>
    </vt:vector>
  </HeadingPairs>
  <TitlesOfParts>
    <vt:vector size="22" baseType="lpstr">
      <vt:lpstr>Arial</vt:lpstr>
      <vt:lpstr>Calibri</vt:lpstr>
      <vt:lpstr>Calibri Light</vt:lpstr>
      <vt:lpstr>Comic Sans MS Bold</vt:lpstr>
      <vt:lpstr>Lucida Grande</vt:lpstr>
      <vt:lpstr>Wingdings 3</vt:lpstr>
      <vt:lpstr>Office Theme</vt:lpstr>
      <vt:lpstr>PowerPoint Presentation</vt:lpstr>
      <vt:lpstr>Why the Ocean is important to Humans</vt:lpstr>
      <vt:lpstr>Pollution from human activities</vt:lpstr>
      <vt:lpstr>Where does the pollution and waste come from?</vt:lpstr>
      <vt:lpstr>Plastic takes a long time to decompose</vt:lpstr>
      <vt:lpstr>1.85 gallons of water is used to manufacture the plastic for the bottle in the average bottle of drink.</vt:lpstr>
      <vt:lpstr>What’s needed to reduce plastic waste? </vt:lpstr>
      <vt:lpstr>Eating plastic waste</vt:lpstr>
      <vt:lpstr>The skeleton of a dead seabird shows small coloured pieces of plastic  that were in its stomach.     Eaten by mistake –it was not food. </vt:lpstr>
      <vt:lpstr>Dolphins and porpoises get caught up in fishing nets </vt:lpstr>
      <vt:lpstr>Albatross are large sea birds that get caught up in fishing lines.</vt:lpstr>
      <vt:lpstr>Oil Pollution </vt:lpstr>
      <vt:lpstr>Public Awareness Campaigns</vt:lpstr>
      <vt:lpstr>Support Organisations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Ocean Magic</dc:title>
  <dc:creator>Gloria Barnett</dc:creator>
  <cp:lastModifiedBy>Gloria Barnett</cp:lastModifiedBy>
  <cp:revision>39</cp:revision>
  <dcterms:created xsi:type="dcterms:W3CDTF">2014-10-27T11:21:18Z</dcterms:created>
  <dcterms:modified xsi:type="dcterms:W3CDTF">2019-04-11T08:10:11Z</dcterms:modified>
</cp:coreProperties>
</file>