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9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/>
    <p:restoredTop sz="94681"/>
  </p:normalViewPr>
  <p:slideViewPr>
    <p:cSldViewPr snapToGrid="0">
      <p:cViewPr varScale="1">
        <p:scale>
          <a:sx n="102" d="100"/>
          <a:sy n="102" d="100"/>
        </p:scale>
        <p:origin x="120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34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29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3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3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6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8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8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98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7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1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2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6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is Climate Change?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dirty="0"/>
              <a:t>• Long-term change in Earth’s temperature and weather patterns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Mainly caused by human activities like burning fossil fuels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Greenhouse gases trap heat in Earth’s atmosphere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Climate and weather are not the same — weather is short-term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Causes Climate Change?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911799" cy="39352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dirty="0"/>
              <a:t>• Burning coal, oil, and gas for electricity and transport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Deforestation reduces the number of trees that absorb CO₂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Industrial activities release harmful gases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Waste and agriculture also contribute to emissions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Effects of Climate Change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dirty="0"/>
              <a:t>• More frequent heatwaves, droughts, and floods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Melting ice caps and rising sea levels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Animals lose their habitats and food sources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Poorer countries often suffer more from extreme weather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Why It Matters to Us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911799" cy="39352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dirty="0"/>
              <a:t>• Affects food and water supply globally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Increases health risks like asthma and heatstroke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Threatens wildlife and biodiversity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Will shape the future we live in as adults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Can We Do About It?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dirty="0"/>
              <a:t>• Reduce, reuse, recycle — use less plastic and waste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Walk or bike more instead of using cars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Save energy at home: turn off lights, unplug devices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Raise awareness in school and your community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Final Thoughts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dirty="0"/>
              <a:t>• Climate change is real and affects everyone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Small actions by many people make a big difference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Education is the first step toward action</a:t>
            </a:r>
            <a:endParaRPr lang="en-GB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• What will </a:t>
            </a:r>
            <a:r>
              <a:rPr lang="en-GB"/>
              <a:t>YOU</a:t>
            </a:r>
            <a:r>
              <a:t> </a:t>
            </a:r>
            <a:r>
              <a:rPr dirty="0"/>
              <a:t>do to help our planet?</a:t>
            </a:r>
          </a:p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103</TotalTime>
  <Words>245</Words>
  <Application>Microsoft Macintosh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2013 - 2022 Theme</vt:lpstr>
      <vt:lpstr>What is Climate Change?</vt:lpstr>
      <vt:lpstr>What Causes Climate Change?</vt:lpstr>
      <vt:lpstr>Effects of Climate Change</vt:lpstr>
      <vt:lpstr>Why It Matters to Us</vt:lpstr>
      <vt:lpstr>What Can We Do About It?</vt:lpstr>
      <vt:lpstr>Final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Gloria Barnett</dc:creator>
  <cp:lastModifiedBy>Gloria Barnett</cp:lastModifiedBy>
  <cp:revision>2</cp:revision>
  <dcterms:created xsi:type="dcterms:W3CDTF">2025-07-19T09:42:51Z</dcterms:created>
  <dcterms:modified xsi:type="dcterms:W3CDTF">2025-07-19T11:28:10Z</dcterms:modified>
</cp:coreProperties>
</file>